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62" r:id="rId4"/>
    <p:sldId id="261" r:id="rId5"/>
    <p:sldId id="263" r:id="rId6"/>
    <p:sldId id="294" r:id="rId7"/>
    <p:sldId id="293" r:id="rId8"/>
    <p:sldId id="268" r:id="rId9"/>
    <p:sldId id="266" r:id="rId10"/>
    <p:sldId id="264" r:id="rId11"/>
    <p:sldId id="265" r:id="rId12"/>
    <p:sldId id="269" r:id="rId13"/>
    <p:sldId id="270" r:id="rId14"/>
    <p:sldId id="272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86" r:id="rId23"/>
    <p:sldId id="285" r:id="rId24"/>
    <p:sldId id="287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84" r:id="rId33"/>
    <p:sldId id="292" r:id="rId34"/>
    <p:sldId id="291" r:id="rId35"/>
    <p:sldId id="290" r:id="rId36"/>
    <p:sldId id="296" r:id="rId37"/>
    <p:sldId id="295" r:id="rId38"/>
    <p:sldId id="297" r:id="rId39"/>
    <p:sldId id="298" r:id="rId40"/>
    <p:sldId id="299" r:id="rId41"/>
    <p:sldId id="300" r:id="rId42"/>
    <p:sldId id="303" r:id="rId43"/>
    <p:sldId id="306" r:id="rId44"/>
    <p:sldId id="304" r:id="rId45"/>
    <p:sldId id="301" r:id="rId46"/>
    <p:sldId id="305" r:id="rId47"/>
    <p:sldId id="309" r:id="rId48"/>
    <p:sldId id="307" r:id="rId49"/>
    <p:sldId id="308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61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3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63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35268-CFF5-6522-D1A3-193BB3B3A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9579D2D-B594-EBD0-2832-A0E412016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1BF162-50DE-9770-AA6E-B9BDFDC9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5AE2EC-D9B8-8DB6-2E5B-1E36E9BC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C0CB1E-2649-AF68-BD4E-7ECA90DB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49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979D2-0D90-D7CD-5630-6281E07B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FF25A7-E53B-EB24-ABE4-CE7435F7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4D3CD6-80BD-FADB-7531-7B058C17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2FA4C0-6C4D-EDA0-2B5B-1B43CCEB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71291-5F78-3700-55B2-26A992F5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97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56384AA-0753-CC60-6B93-5DAF4A430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BBA3DD-3A93-C88F-42C4-C85B25CDB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24BB8-B303-9FEE-B785-DB36A8A1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B8198-E3D3-16A8-0C89-FD77E834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B8FF74-D186-9538-88D4-19776414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03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98A61-B164-006A-3F85-7D56682C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A3AF-F3F1-4DBD-E74E-9682B5DF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7CFCCD-294C-D47F-274D-DEC64F32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781F2F-79C6-5C6C-FD68-23C680B6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6713C-1A0D-FDB7-A0E8-275E644E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55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773874-DBED-A2DB-04FE-F6734CB8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A5E8C2-CF3B-B720-7386-6CADBC19B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C8125A-D09C-15FF-D248-CF975FBF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920BA5-956D-11F4-A1D1-2C19AD35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BFC290-D4C0-85B2-2CA6-6AAC5648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92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AC6-6C3B-5E06-5B2B-9A09C5CD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061538-69C4-688E-5F24-C4AD857EB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D96A3B-965F-54AD-E3CC-D3396B9D0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99BDB8-F336-984B-1E0F-392F4D3D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2023/6/5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0ECDC1-B5DF-61B2-86C4-7E9062CF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3C5308-8FA8-85F5-7515-6F2241DE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49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91694-2170-94B1-E274-3A86E5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1BDD3-4311-C3EF-EBE6-8D5282D2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578A45-8E6D-9706-50A9-4F3064C84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AAB169F-84BE-6DD3-2D7D-4310D216E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15A0C3-B1A1-D7FB-7F83-64969F536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BA04C35-B5F6-EF01-685C-AFEE1CB1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2023/6/5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7152DF4-D711-68DE-C6BF-B40C384C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ABDB342-2321-4C86-0ACD-4A9167F0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040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F69EAC-20BD-42EC-660E-B7D03D1E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2F76FD-2288-6015-CBF6-4690A16C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2023/6/5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05A7C7-161C-4978-491B-5088D7CF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D16B330-CAF0-A123-E180-17470654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13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F39CE1-BBCB-69EF-9AF1-605330B3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2023/6/5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185B907-0CC0-0D77-19F5-68EAA2B1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E5C988-5837-90CA-A0DD-2988AFD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3D6823-1E0B-06ED-F158-F62C6BAD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6FD6D3-8914-57DD-98A1-BBD5FB4DE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E5EC39-027A-D868-29A1-16DB25E5E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9A4D20-284A-D9AA-1D25-2984375F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2023/6/5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46593D-85F3-F664-DAC1-36DD4321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9E5B06-7E32-5A4A-F3C6-A790D777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11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052397-1E57-503A-4577-6F4746AD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261354-984A-B63C-A3D7-85682569F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958505-E899-7A3B-1A5A-66C3718ED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7CA3E1-1B2C-A896-33C9-FBA6ECD5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2023/6/5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52BE5A-FDB1-41D0-932D-C20646E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37BD55-4191-723B-CA52-C8B2C04B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1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525080-B7F0-EDB1-0E70-44794F1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AB7835-FE10-89D1-5BA1-BA183E3B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DED20-C084-06B8-459B-A4C3C9F36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A3C0-8A91-47C6-9688-037592343C81}" type="datetimeFigureOut">
              <a:rPr kumimoji="1" lang="ja-JP" altLang="en-US" smtClean="0"/>
              <a:t>2023/6/5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501B8-6082-B198-1C75-79349FC9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94AAFB-73F8-3B03-1F21-A2C470872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4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Introduction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5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矢印コネクタ 24">
            <a:extLst>
              <a:ext uri="{FF2B5EF4-FFF2-40B4-BE49-F238E27FC236}">
                <a16:creationId xmlns:a16="http://schemas.microsoft.com/office/drawing/2014/main" id="{7F91E49D-C5C7-7222-6240-4B1139C1900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647022" y="4148531"/>
            <a:ext cx="1997625" cy="1735757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3AE9BAB-E270-CC81-B474-FE57495A37C7}"/>
              </a:ext>
            </a:extLst>
          </p:cNvPr>
          <p:cNvSpPr/>
          <p:nvPr/>
        </p:nvSpPr>
        <p:spPr>
          <a:xfrm>
            <a:off x="2632887" y="4008348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Holiday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(PC or Mobile)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B31695-14E4-3ECC-8BDA-3CEA88B15B2B}"/>
              </a:ext>
            </a:extLst>
          </p:cNvPr>
          <p:cNvSpPr/>
          <p:nvPr/>
        </p:nvSpPr>
        <p:spPr>
          <a:xfrm>
            <a:off x="4913842" y="155950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Apple</a:t>
            </a:r>
            <a:r>
              <a:rPr kumimoji="1" lang="ja-JP" altLang="en-US" sz="1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Store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00E8881-1A7B-1BFE-030E-27E6963EE5C3}"/>
              </a:ext>
            </a:extLst>
          </p:cNvPr>
          <p:cNvSpPr/>
          <p:nvPr/>
        </p:nvSpPr>
        <p:spPr>
          <a:xfrm>
            <a:off x="4913842" y="1914015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Google</a:t>
            </a:r>
            <a:r>
              <a:rPr kumimoji="1" lang="ja-JP" altLang="en-US" sz="1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A9A6B0-3287-5FC0-86E4-96FD4AF1F147}"/>
              </a:ext>
            </a:extLst>
          </p:cNvPr>
          <p:cNvSpPr/>
          <p:nvPr/>
        </p:nvSpPr>
        <p:spPr>
          <a:xfrm>
            <a:off x="2905476" y="1914400"/>
            <a:ext cx="603144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7C5AAF2D-49FE-3F5B-67E2-CE888CF05BE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3508620" y="2043950"/>
            <a:ext cx="1276904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C08E84E-6276-2EC0-F4E5-E55C401A8C02}"/>
              </a:ext>
            </a:extLst>
          </p:cNvPr>
          <p:cNvSpPr/>
          <p:nvPr/>
        </p:nvSpPr>
        <p:spPr>
          <a:xfrm>
            <a:off x="4913842" y="226853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AWS S3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71A6B5B-CE94-E18A-54C6-13C06F35AD4F}"/>
              </a:ext>
            </a:extLst>
          </p:cNvPr>
          <p:cNvSpPr/>
          <p:nvPr/>
        </p:nvSpPr>
        <p:spPr>
          <a:xfrm>
            <a:off x="5525783" y="3471592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(SaaS)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F30A0F-4637-598B-C9D3-601B9CCB7A1A}"/>
              </a:ext>
            </a:extLst>
          </p:cNvPr>
          <p:cNvSpPr/>
          <p:nvPr/>
        </p:nvSpPr>
        <p:spPr>
          <a:xfrm>
            <a:off x="5525783" y="4549123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36D0D5E-BDBA-29E1-FE00-249564A57EF7}"/>
              </a:ext>
            </a:extLst>
          </p:cNvPr>
          <p:cNvSpPr/>
          <p:nvPr/>
        </p:nvSpPr>
        <p:spPr>
          <a:xfrm>
            <a:off x="4785524" y="1416181"/>
            <a:ext cx="1291281" cy="12555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50B2794-2227-C82D-5D70-0D2C342250FB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3203104" y="2173499"/>
            <a:ext cx="3944" cy="183484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904981E-4970-8C3E-8848-58A550FC67B7}"/>
              </a:ext>
            </a:extLst>
          </p:cNvPr>
          <p:cNvSpPr/>
          <p:nvPr/>
        </p:nvSpPr>
        <p:spPr>
          <a:xfrm>
            <a:off x="8532562" y="3890897"/>
            <a:ext cx="877497" cy="2590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6" name="直線矢印コネクタ 24">
            <a:extLst>
              <a:ext uri="{FF2B5EF4-FFF2-40B4-BE49-F238E27FC236}">
                <a16:creationId xmlns:a16="http://schemas.microsoft.com/office/drawing/2014/main" id="{C6D4D28B-2545-FDF2-6119-D9795725ED36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3773321" y="3729226"/>
            <a:ext cx="1752462" cy="536756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24">
            <a:extLst>
              <a:ext uri="{FF2B5EF4-FFF2-40B4-BE49-F238E27FC236}">
                <a16:creationId xmlns:a16="http://schemas.microsoft.com/office/drawing/2014/main" id="{A0D4BBA4-A5E6-595B-2570-858B60FAE14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3773321" y="4265982"/>
            <a:ext cx="1752462" cy="540775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24">
            <a:extLst>
              <a:ext uri="{FF2B5EF4-FFF2-40B4-BE49-F238E27FC236}">
                <a16:creationId xmlns:a16="http://schemas.microsoft.com/office/drawing/2014/main" id="{43E46985-AD64-E3F6-B1C0-67D5130F48F1}"/>
              </a:ext>
            </a:extLst>
          </p:cNvPr>
          <p:cNvCxnSpPr>
            <a:cxnSpLocks/>
            <a:stCxn id="35" idx="1"/>
            <a:endCxn id="14" idx="3"/>
          </p:cNvCxnSpPr>
          <p:nvPr/>
        </p:nvCxnSpPr>
        <p:spPr>
          <a:xfrm flipH="1" flipV="1">
            <a:off x="6076805" y="2043950"/>
            <a:ext cx="2455757" cy="1976497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24">
            <a:extLst>
              <a:ext uri="{FF2B5EF4-FFF2-40B4-BE49-F238E27FC236}">
                <a16:creationId xmlns:a16="http://schemas.microsoft.com/office/drawing/2014/main" id="{F36FB0FB-159C-AD38-0839-ADD22AA3F5C5}"/>
              </a:ext>
            </a:extLst>
          </p:cNvPr>
          <p:cNvCxnSpPr>
            <a:cxnSpLocks/>
            <a:stCxn id="35" idx="1"/>
            <a:endCxn id="13" idx="3"/>
          </p:cNvCxnSpPr>
          <p:nvPr/>
        </p:nvCxnSpPr>
        <p:spPr>
          <a:xfrm flipH="1">
            <a:off x="6666217" y="4020447"/>
            <a:ext cx="1866345" cy="786310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24">
            <a:extLst>
              <a:ext uri="{FF2B5EF4-FFF2-40B4-BE49-F238E27FC236}">
                <a16:creationId xmlns:a16="http://schemas.microsoft.com/office/drawing/2014/main" id="{DB69A27A-B4A9-0443-82F5-58FE8FBDC7DB}"/>
              </a:ext>
            </a:extLst>
          </p:cNvPr>
          <p:cNvCxnSpPr>
            <a:cxnSpLocks/>
            <a:stCxn id="35" idx="1"/>
            <a:endCxn id="12" idx="3"/>
          </p:cNvCxnSpPr>
          <p:nvPr/>
        </p:nvCxnSpPr>
        <p:spPr>
          <a:xfrm flipH="1" flipV="1">
            <a:off x="6666217" y="3729226"/>
            <a:ext cx="1866345" cy="291221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BE57846E-9319-10F2-3D09-BDF1F6926637}"/>
              </a:ext>
            </a:extLst>
          </p:cNvPr>
          <p:cNvSpPr/>
          <p:nvPr/>
        </p:nvSpPr>
        <p:spPr>
          <a:xfrm>
            <a:off x="3621786" y="1834669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EB0E96-E7ED-909A-1A07-9596B8C84140}"/>
              </a:ext>
            </a:extLst>
          </p:cNvPr>
          <p:cNvSpPr/>
          <p:nvPr/>
        </p:nvSpPr>
        <p:spPr>
          <a:xfrm>
            <a:off x="3160979" y="2905923"/>
            <a:ext cx="460807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B7C4879-DA31-0381-5C96-429797E6BF76}"/>
              </a:ext>
            </a:extLst>
          </p:cNvPr>
          <p:cNvSpPr/>
          <p:nvPr/>
        </p:nvSpPr>
        <p:spPr>
          <a:xfrm>
            <a:off x="4021853" y="3729226"/>
            <a:ext cx="1140434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text/voice chat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E862C490-E99B-5A66-87CC-2BA67A6AADC4}"/>
              </a:ext>
            </a:extLst>
          </p:cNvPr>
          <p:cNvSpPr/>
          <p:nvPr/>
        </p:nvSpPr>
        <p:spPr>
          <a:xfrm>
            <a:off x="4136816" y="4284322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play, reaction</a:t>
            </a:r>
            <a:endParaRPr kumimoji="1" lang="en-US" altLang="ja-JP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9E79AF3-32FB-E87D-8B10-4C413C568877}"/>
              </a:ext>
            </a:extLst>
          </p:cNvPr>
          <p:cNvSpPr/>
          <p:nvPr/>
        </p:nvSpPr>
        <p:spPr>
          <a:xfrm>
            <a:off x="7050698" y="2745581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upload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91846473-1C2E-72EB-7291-C71BCECF9BFD}"/>
              </a:ext>
            </a:extLst>
          </p:cNvPr>
          <p:cNvSpPr/>
          <p:nvPr/>
        </p:nvSpPr>
        <p:spPr>
          <a:xfrm>
            <a:off x="7017675" y="3602458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2B2FC2B-F9C6-0C58-CF96-D4FBD2CED4F5}"/>
              </a:ext>
            </a:extLst>
          </p:cNvPr>
          <p:cNvSpPr/>
          <p:nvPr/>
        </p:nvSpPr>
        <p:spPr>
          <a:xfrm>
            <a:off x="6863237" y="4284321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cxnSp>
        <p:nvCxnSpPr>
          <p:cNvPr id="2" name="直線矢印コネクタ 24">
            <a:extLst>
              <a:ext uri="{FF2B5EF4-FFF2-40B4-BE49-F238E27FC236}">
                <a16:creationId xmlns:a16="http://schemas.microsoft.com/office/drawing/2014/main" id="{409FD2EC-C60B-4EEC-C08F-30765A623E74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621786" y="2527629"/>
            <a:ext cx="1810590" cy="147253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64B63A2-4A08-47AF-BBB5-79FCAB08DEED}"/>
              </a:ext>
            </a:extLst>
          </p:cNvPr>
          <p:cNvSpPr/>
          <p:nvPr/>
        </p:nvSpPr>
        <p:spPr>
          <a:xfrm>
            <a:off x="4403137" y="3064385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sset download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603B223-0F95-5C8C-CF3D-391FDF678CF7}"/>
              </a:ext>
            </a:extLst>
          </p:cNvPr>
          <p:cNvSpPr/>
          <p:nvPr/>
        </p:nvSpPr>
        <p:spPr>
          <a:xfrm>
            <a:off x="5506588" y="5626654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Grafana/Loki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CAD6C01-4F42-CCCA-F8D8-D02A72218D7C}"/>
              </a:ext>
            </a:extLst>
          </p:cNvPr>
          <p:cNvSpPr/>
          <p:nvPr/>
        </p:nvSpPr>
        <p:spPr>
          <a:xfrm>
            <a:off x="6964957" y="5196602"/>
            <a:ext cx="1268863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etup, visualize</a:t>
            </a: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FAD61FF5-2378-AEEE-AAE4-FF27C8D77FB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621786" y="4523616"/>
            <a:ext cx="1884802" cy="136067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71658B2-014B-E43A-5787-F46EEB99E026}"/>
              </a:ext>
            </a:extLst>
          </p:cNvPr>
          <p:cNvSpPr/>
          <p:nvPr/>
        </p:nvSpPr>
        <p:spPr>
          <a:xfrm>
            <a:off x="4030697" y="4970996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usage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336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433046" y="1552842"/>
            <a:ext cx="1829282" cy="51668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0D17565-A22C-2F6D-1B84-D8AC7E2BEEE0}"/>
              </a:ext>
            </a:extLst>
          </p:cNvPr>
          <p:cNvSpPr/>
          <p:nvPr/>
        </p:nvSpPr>
        <p:spPr>
          <a:xfrm>
            <a:off x="4581383" y="1552842"/>
            <a:ext cx="1829282" cy="51668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8CC097A-7E43-44FF-F6C2-B53D07E2965D}"/>
              </a:ext>
            </a:extLst>
          </p:cNvPr>
          <p:cNvSpPr/>
          <p:nvPr/>
        </p:nvSpPr>
        <p:spPr>
          <a:xfrm>
            <a:off x="1734554" y="1552842"/>
            <a:ext cx="1829282" cy="51668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</p:cNvCxnSpPr>
          <p:nvPr/>
        </p:nvCxnSpPr>
        <p:spPr>
          <a:xfrm>
            <a:off x="6410665" y="3516587"/>
            <a:ext cx="101754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581803" y="1887682"/>
            <a:ext cx="833647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581804" y="1567129"/>
            <a:ext cx="833647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150FC63-F841-9F55-ECDC-2DD0E9912565}"/>
              </a:ext>
            </a:extLst>
          </p:cNvPr>
          <p:cNvSpPr/>
          <p:nvPr/>
        </p:nvSpPr>
        <p:spPr>
          <a:xfrm>
            <a:off x="4586217" y="1552842"/>
            <a:ext cx="1829282" cy="4695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D690615-C79A-5C1A-35FF-ED4BF03E35BD}"/>
              </a:ext>
            </a:extLst>
          </p:cNvPr>
          <p:cNvSpPr/>
          <p:nvPr/>
        </p:nvSpPr>
        <p:spPr>
          <a:xfrm>
            <a:off x="1739388" y="1552842"/>
            <a:ext cx="1829282" cy="4695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841676D-E9AE-DE21-568E-5ABA37437CBB}"/>
              </a:ext>
            </a:extLst>
          </p:cNvPr>
          <p:cNvSpPr/>
          <p:nvPr/>
        </p:nvSpPr>
        <p:spPr>
          <a:xfrm>
            <a:off x="1834692" y="20783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2B36C17-4F9F-7E9F-8F9D-78AE8CD82B7E}"/>
              </a:ext>
            </a:extLst>
          </p:cNvPr>
          <p:cNvSpPr/>
          <p:nvPr/>
        </p:nvSpPr>
        <p:spPr>
          <a:xfrm>
            <a:off x="1834692" y="286593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53116BF-51F1-BED2-AA21-6891036EBC91}"/>
              </a:ext>
            </a:extLst>
          </p:cNvPr>
          <p:cNvSpPr/>
          <p:nvPr/>
        </p:nvSpPr>
        <p:spPr>
          <a:xfrm>
            <a:off x="1834692" y="316006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48CE3EE-672B-9600-C77D-9332DC260D40}"/>
              </a:ext>
            </a:extLst>
          </p:cNvPr>
          <p:cNvSpPr/>
          <p:nvPr/>
        </p:nvSpPr>
        <p:spPr>
          <a:xfrm>
            <a:off x="1834692" y="405342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Confirmation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AA26932-582C-7972-BC2B-D5B47C8AFD15}"/>
              </a:ext>
            </a:extLst>
          </p:cNvPr>
          <p:cNvSpPr/>
          <p:nvPr/>
        </p:nvSpPr>
        <p:spPr>
          <a:xfrm>
            <a:off x="1834692" y="345785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9" name="直線矢印コネクタ 24">
            <a:extLst>
              <a:ext uri="{FF2B5EF4-FFF2-40B4-BE49-F238E27FC236}">
                <a16:creationId xmlns:a16="http://schemas.microsoft.com/office/drawing/2014/main" id="{B6B5BB2F-05CB-2DE6-192C-2C90EC57F652}"/>
              </a:ext>
            </a:extLst>
          </p:cNvPr>
          <p:cNvCxnSpPr>
            <a:cxnSpLocks/>
          </p:cNvCxnSpPr>
          <p:nvPr/>
        </p:nvCxnSpPr>
        <p:spPr>
          <a:xfrm>
            <a:off x="3563836" y="3516587"/>
            <a:ext cx="101754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E48605-80C8-2D2A-23D9-78464D18E231}"/>
              </a:ext>
            </a:extLst>
          </p:cNvPr>
          <p:cNvSpPr/>
          <p:nvPr/>
        </p:nvSpPr>
        <p:spPr>
          <a:xfrm>
            <a:off x="1630003" y="2026757"/>
            <a:ext cx="7758546" cy="357586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40F8E4D-DD46-2F37-2706-8F1FA8FA0BC5}"/>
              </a:ext>
            </a:extLst>
          </p:cNvPr>
          <p:cNvSpPr/>
          <p:nvPr/>
        </p:nvSpPr>
        <p:spPr>
          <a:xfrm>
            <a:off x="9794947" y="2078381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Entry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C5D90F5E-2992-F7BE-69B3-816CC8EC037D}"/>
              </a:ext>
            </a:extLst>
          </p:cNvPr>
          <p:cNvSpPr/>
          <p:nvPr/>
        </p:nvSpPr>
        <p:spPr>
          <a:xfrm>
            <a:off x="9794947" y="3619696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47FFAC2-51D1-8B34-D8F4-B8A15B5165A9}"/>
              </a:ext>
            </a:extLst>
          </p:cNvPr>
          <p:cNvSpPr/>
          <p:nvPr/>
        </p:nvSpPr>
        <p:spPr>
          <a:xfrm>
            <a:off x="9794947" y="5749413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by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9E043B7-DAE1-51D8-0E00-27BA67F00668}"/>
              </a:ext>
            </a:extLst>
          </p:cNvPr>
          <p:cNvSpPr/>
          <p:nvPr/>
        </p:nvSpPr>
        <p:spPr>
          <a:xfrm>
            <a:off x="1630003" y="2513893"/>
            <a:ext cx="7758546" cy="2459718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00B0E6-8E23-F381-4DBD-30C606C1F99B}"/>
              </a:ext>
            </a:extLst>
          </p:cNvPr>
          <p:cNvSpPr/>
          <p:nvPr/>
        </p:nvSpPr>
        <p:spPr>
          <a:xfrm>
            <a:off x="1630003" y="5100830"/>
            <a:ext cx="7758546" cy="155143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FCA59C6-74D0-15AD-D28C-2A375EDED099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9388549" y="2205550"/>
            <a:ext cx="406398" cy="238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151B8CB-171B-7EB7-20E4-967ED00769ED}"/>
              </a:ext>
            </a:extLst>
          </p:cNvPr>
          <p:cNvCxnSpPr>
            <a:cxnSpLocks/>
            <a:stCxn id="53" idx="3"/>
            <a:endCxn id="49" idx="1"/>
          </p:cNvCxnSpPr>
          <p:nvPr/>
        </p:nvCxnSpPr>
        <p:spPr>
          <a:xfrm>
            <a:off x="9388549" y="3743752"/>
            <a:ext cx="406398" cy="5494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976C3E5-65CB-FD44-335D-6CDD71BA1507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>
            <a:off x="9388549" y="5876545"/>
            <a:ext cx="406398" cy="2418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FEDA96-5755-3717-EB3A-311CB647B85E}"/>
              </a:ext>
            </a:extLst>
          </p:cNvPr>
          <p:cNvSpPr/>
          <p:nvPr/>
        </p:nvSpPr>
        <p:spPr>
          <a:xfrm>
            <a:off x="1838465" y="25701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127A074-BEED-8CA1-8C6F-9896B9A77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222" y="138299"/>
            <a:ext cx="1824448" cy="123263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306FAE4-82DF-CF2C-791D-995A9E6E8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217" y="138299"/>
            <a:ext cx="1824448" cy="1232637"/>
          </a:xfrm>
          <a:prstGeom prst="rect">
            <a:avLst/>
          </a:prstGeom>
        </p:spPr>
      </p:pic>
      <p:cxnSp>
        <p:nvCxnSpPr>
          <p:cNvPr id="20" name="直線矢印コネクタ 24">
            <a:extLst>
              <a:ext uri="{FF2B5EF4-FFF2-40B4-BE49-F238E27FC236}">
                <a16:creationId xmlns:a16="http://schemas.microsoft.com/office/drawing/2014/main" id="{2EBE3238-FAC9-794F-CF6D-026C6AEEBF62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3568670" y="754618"/>
            <a:ext cx="1017547" cy="0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8B9601-3CE1-98D8-22C0-5EEB6E208F76}"/>
              </a:ext>
            </a:extLst>
          </p:cNvPr>
          <p:cNvCxnSpPr>
            <a:cxnSpLocks/>
            <a:stCxn id="16" idx="3"/>
            <a:endCxn id="27" idx="1"/>
          </p:cNvCxnSpPr>
          <p:nvPr/>
        </p:nvCxnSpPr>
        <p:spPr>
          <a:xfrm flipV="1">
            <a:off x="6410665" y="753706"/>
            <a:ext cx="1075613" cy="912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>
            <a:extLst>
              <a:ext uri="{FF2B5EF4-FFF2-40B4-BE49-F238E27FC236}">
                <a16:creationId xmlns:a16="http://schemas.microsoft.com/office/drawing/2014/main" id="{2A653721-F35F-818A-1D95-041AD6A8F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278" y="138299"/>
            <a:ext cx="1736069" cy="1230813"/>
          </a:xfrm>
          <a:prstGeom prst="rect">
            <a:avLst/>
          </a:prstGeom>
        </p:spPr>
      </p:pic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F67F32-FE09-B257-A2C1-E63DED0E860A}"/>
              </a:ext>
            </a:extLst>
          </p:cNvPr>
          <p:cNvSpPr/>
          <p:nvPr/>
        </p:nvSpPr>
        <p:spPr>
          <a:xfrm>
            <a:off x="1834692" y="37556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CEDCBDD-C226-18CC-9DF0-5060939190EB}"/>
              </a:ext>
            </a:extLst>
          </p:cNvPr>
          <p:cNvSpPr/>
          <p:nvPr/>
        </p:nvSpPr>
        <p:spPr>
          <a:xfrm>
            <a:off x="1834692" y="435090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BC2AF7E-35C0-5AA8-07BB-9D133DA27F45}"/>
              </a:ext>
            </a:extLst>
          </p:cNvPr>
          <p:cNvSpPr/>
          <p:nvPr/>
        </p:nvSpPr>
        <p:spPr>
          <a:xfrm>
            <a:off x="1834692" y="465185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RetryStatus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2209DA6-5F70-159D-7CD2-C1ED1AC37511}"/>
              </a:ext>
            </a:extLst>
          </p:cNvPr>
          <p:cNvSpPr/>
          <p:nvPr/>
        </p:nvSpPr>
        <p:spPr>
          <a:xfrm>
            <a:off x="1825414" y="515217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7C7EAA8-2882-E6B4-E531-31ADED9FFFA7}"/>
              </a:ext>
            </a:extLst>
          </p:cNvPr>
          <p:cNvSpPr/>
          <p:nvPr/>
        </p:nvSpPr>
        <p:spPr>
          <a:xfrm>
            <a:off x="4683759" y="20783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43F5F556-C308-428F-EBE5-B8C34D950825}"/>
              </a:ext>
            </a:extLst>
          </p:cNvPr>
          <p:cNvSpPr/>
          <p:nvPr/>
        </p:nvSpPr>
        <p:spPr>
          <a:xfrm>
            <a:off x="4683759" y="286593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2697685B-ED15-1EDA-1CF7-8A89482E494C}"/>
              </a:ext>
            </a:extLst>
          </p:cNvPr>
          <p:cNvSpPr/>
          <p:nvPr/>
        </p:nvSpPr>
        <p:spPr>
          <a:xfrm>
            <a:off x="4683759" y="316006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AE58D237-E1E6-B151-B76D-B4E076A91827}"/>
              </a:ext>
            </a:extLst>
          </p:cNvPr>
          <p:cNvSpPr/>
          <p:nvPr/>
        </p:nvSpPr>
        <p:spPr>
          <a:xfrm>
            <a:off x="4683759" y="405342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Confirmation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EEC0B9C2-85D5-CDFB-4715-F46F5A1AAB55}"/>
              </a:ext>
            </a:extLst>
          </p:cNvPr>
          <p:cNvSpPr/>
          <p:nvPr/>
        </p:nvSpPr>
        <p:spPr>
          <a:xfrm>
            <a:off x="4683759" y="345785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F783CF7C-D194-B0C9-1F92-F7A8EEA363D7}"/>
              </a:ext>
            </a:extLst>
          </p:cNvPr>
          <p:cNvSpPr/>
          <p:nvPr/>
        </p:nvSpPr>
        <p:spPr>
          <a:xfrm>
            <a:off x="4687532" y="25701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AD9A52E3-B9EC-9816-5B29-DE8377112050}"/>
              </a:ext>
            </a:extLst>
          </p:cNvPr>
          <p:cNvSpPr/>
          <p:nvPr/>
        </p:nvSpPr>
        <p:spPr>
          <a:xfrm>
            <a:off x="4683759" y="37556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8E299FA9-DAA5-AE08-5BD2-FE8DE23B3562}"/>
              </a:ext>
            </a:extLst>
          </p:cNvPr>
          <p:cNvSpPr/>
          <p:nvPr/>
        </p:nvSpPr>
        <p:spPr>
          <a:xfrm>
            <a:off x="4683759" y="435090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941B839C-B274-3CEE-6859-E221AE086DA5}"/>
              </a:ext>
            </a:extLst>
          </p:cNvPr>
          <p:cNvSpPr/>
          <p:nvPr/>
        </p:nvSpPr>
        <p:spPr>
          <a:xfrm>
            <a:off x="4683759" y="465185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RetryStatus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0551E8B2-9157-EF56-0D27-8209CE4F6004}"/>
              </a:ext>
            </a:extLst>
          </p:cNvPr>
          <p:cNvSpPr/>
          <p:nvPr/>
        </p:nvSpPr>
        <p:spPr>
          <a:xfrm>
            <a:off x="4670708" y="544796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EE843F30-5FDA-AB6A-D404-A4EB8F001F5F}"/>
              </a:ext>
            </a:extLst>
          </p:cNvPr>
          <p:cNvSpPr/>
          <p:nvPr/>
        </p:nvSpPr>
        <p:spPr>
          <a:xfrm>
            <a:off x="4674481" y="515217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FD66DD21-CE80-E22F-0E32-B8CBA756D21A}"/>
              </a:ext>
            </a:extLst>
          </p:cNvPr>
          <p:cNvSpPr/>
          <p:nvPr/>
        </p:nvSpPr>
        <p:spPr>
          <a:xfrm>
            <a:off x="7528350" y="20783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D12BA020-B116-ECA6-82FE-E4E9F0C1C087}"/>
              </a:ext>
            </a:extLst>
          </p:cNvPr>
          <p:cNvSpPr/>
          <p:nvPr/>
        </p:nvSpPr>
        <p:spPr>
          <a:xfrm>
            <a:off x="7528350" y="286593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E0160C70-F34A-FB63-D8C0-02E1DA3DAF51}"/>
              </a:ext>
            </a:extLst>
          </p:cNvPr>
          <p:cNvSpPr/>
          <p:nvPr/>
        </p:nvSpPr>
        <p:spPr>
          <a:xfrm>
            <a:off x="7528350" y="316006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4AD4F870-3510-8127-4AE0-073977785BD2}"/>
              </a:ext>
            </a:extLst>
          </p:cNvPr>
          <p:cNvSpPr/>
          <p:nvPr/>
        </p:nvSpPr>
        <p:spPr>
          <a:xfrm>
            <a:off x="7528350" y="405342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Confirmation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1292AAA8-1AD9-4D02-A30A-5D9B48DFC064}"/>
              </a:ext>
            </a:extLst>
          </p:cNvPr>
          <p:cNvSpPr/>
          <p:nvPr/>
        </p:nvSpPr>
        <p:spPr>
          <a:xfrm>
            <a:off x="7528350" y="345785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19870F49-A599-C56D-2EC6-2CBB2AA3A5BD}"/>
              </a:ext>
            </a:extLst>
          </p:cNvPr>
          <p:cNvSpPr/>
          <p:nvPr/>
        </p:nvSpPr>
        <p:spPr>
          <a:xfrm>
            <a:off x="7532123" y="25701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AB7D3F43-B397-8FFC-E96F-EE25EC1E5466}"/>
              </a:ext>
            </a:extLst>
          </p:cNvPr>
          <p:cNvSpPr/>
          <p:nvPr/>
        </p:nvSpPr>
        <p:spPr>
          <a:xfrm>
            <a:off x="7528350" y="37556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CEF63A08-7EA5-8302-859B-C7B57243BB64}"/>
              </a:ext>
            </a:extLst>
          </p:cNvPr>
          <p:cNvSpPr/>
          <p:nvPr/>
        </p:nvSpPr>
        <p:spPr>
          <a:xfrm>
            <a:off x="7528350" y="435090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4131041-C21A-1BEF-D6F9-1DD77D0D8228}"/>
              </a:ext>
            </a:extLst>
          </p:cNvPr>
          <p:cNvSpPr/>
          <p:nvPr/>
        </p:nvSpPr>
        <p:spPr>
          <a:xfrm>
            <a:off x="7528350" y="465185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RetryStatus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99815EDD-9489-B0AF-803F-32720BBDF8BB}"/>
              </a:ext>
            </a:extLst>
          </p:cNvPr>
          <p:cNvSpPr/>
          <p:nvPr/>
        </p:nvSpPr>
        <p:spPr>
          <a:xfrm>
            <a:off x="7515299" y="544796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A2C94465-4DBF-BD5E-9EE2-BAB83C1D9086}"/>
              </a:ext>
            </a:extLst>
          </p:cNvPr>
          <p:cNvSpPr/>
          <p:nvPr/>
        </p:nvSpPr>
        <p:spPr>
          <a:xfrm>
            <a:off x="7515299" y="57420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BB8653D1-88BC-B458-1AD9-24D597519EE9}"/>
              </a:ext>
            </a:extLst>
          </p:cNvPr>
          <p:cNvSpPr/>
          <p:nvPr/>
        </p:nvSpPr>
        <p:spPr>
          <a:xfrm>
            <a:off x="7515299" y="603987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D25F6F0E-5256-05BA-2629-5723EC0BA239}"/>
              </a:ext>
            </a:extLst>
          </p:cNvPr>
          <p:cNvSpPr/>
          <p:nvPr/>
        </p:nvSpPr>
        <p:spPr>
          <a:xfrm>
            <a:off x="7519072" y="515217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C522C883-8F9D-780C-9FEB-831843DCE0D2}"/>
              </a:ext>
            </a:extLst>
          </p:cNvPr>
          <p:cNvSpPr/>
          <p:nvPr/>
        </p:nvSpPr>
        <p:spPr>
          <a:xfrm>
            <a:off x="7515299" y="633766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45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7741EC-DD16-CC1A-E23B-548594DB3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44" y="1914946"/>
            <a:ext cx="2908146" cy="265403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228F451-B06A-25A2-E9C3-B698B909EBE6}"/>
              </a:ext>
            </a:extLst>
          </p:cNvPr>
          <p:cNvSpPr/>
          <p:nvPr/>
        </p:nvSpPr>
        <p:spPr>
          <a:xfrm>
            <a:off x="2734051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38C3C3-90A3-4B79-8B7A-F232043E6CAC}"/>
              </a:ext>
            </a:extLst>
          </p:cNvPr>
          <p:cNvSpPr/>
          <p:nvPr/>
        </p:nvSpPr>
        <p:spPr>
          <a:xfrm>
            <a:off x="6165632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03F5-B2E3-2B61-C0D3-005A2852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14" y="1914946"/>
            <a:ext cx="2647893" cy="2654036"/>
          </a:xfrm>
          <a:prstGeom prst="rect">
            <a:avLst/>
          </a:prstGeom>
        </p:spPr>
      </p:pic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2ADAC91D-1C39-BD05-3AB1-2ADA8D4AE489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074126"/>
            <a:ext cx="2377440" cy="56757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DA1A70A-F579-0094-602B-8E5353EF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657" y="388301"/>
            <a:ext cx="2908146" cy="265403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A51928B-3D83-C12B-54FE-2D008F8D7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749786"/>
            <a:ext cx="2247634" cy="1732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492DB4-4DCC-AF77-89EF-99440FE7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79" y="3456609"/>
            <a:ext cx="3166103" cy="24567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8B3CF8-409C-1F39-EEB7-2C9675C69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4" b="37517"/>
          <a:stretch/>
        </p:blipFill>
        <p:spPr>
          <a:xfrm>
            <a:off x="8114516" y="1953479"/>
            <a:ext cx="3839225" cy="1870949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2E74A260-D0E4-9D16-76F8-1151E0157A7C}"/>
              </a:ext>
            </a:extLst>
          </p:cNvPr>
          <p:cNvCxnSpPr>
            <a:cxnSpLocks/>
          </p:cNvCxnSpPr>
          <p:nvPr/>
        </p:nvCxnSpPr>
        <p:spPr>
          <a:xfrm flipV="1">
            <a:off x="2908845" y="707666"/>
            <a:ext cx="1918207" cy="252490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2E56AE25-F07D-D703-033C-388353162F0E}"/>
              </a:ext>
            </a:extLst>
          </p:cNvPr>
          <p:cNvCxnSpPr>
            <a:cxnSpLocks/>
          </p:cNvCxnSpPr>
          <p:nvPr/>
        </p:nvCxnSpPr>
        <p:spPr>
          <a:xfrm>
            <a:off x="2820901" y="3360280"/>
            <a:ext cx="1871323" cy="39201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C40112FD-7429-D565-D1AB-B214EF18367D}"/>
              </a:ext>
            </a:extLst>
          </p:cNvPr>
          <p:cNvCxnSpPr>
            <a:cxnSpLocks/>
          </p:cNvCxnSpPr>
          <p:nvPr/>
        </p:nvCxnSpPr>
        <p:spPr>
          <a:xfrm flipH="1" flipV="1">
            <a:off x="6861976" y="1717482"/>
            <a:ext cx="3298024" cy="978539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4">
            <a:extLst>
              <a:ext uri="{FF2B5EF4-FFF2-40B4-BE49-F238E27FC236}">
                <a16:creationId xmlns:a16="http://schemas.microsoft.com/office/drawing/2014/main" id="{895EC089-6456-ACEB-3739-09F4AF3B1689}"/>
              </a:ext>
            </a:extLst>
          </p:cNvPr>
          <p:cNvCxnSpPr>
            <a:cxnSpLocks/>
          </p:cNvCxnSpPr>
          <p:nvPr/>
        </p:nvCxnSpPr>
        <p:spPr>
          <a:xfrm flipH="1">
            <a:off x="6714836" y="2822046"/>
            <a:ext cx="3445164" cy="203628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24">
            <a:extLst>
              <a:ext uri="{FF2B5EF4-FFF2-40B4-BE49-F238E27FC236}">
                <a16:creationId xmlns:a16="http://schemas.microsoft.com/office/drawing/2014/main" id="{8BBC4392-B3D3-E34B-2E75-62A248BD1750}"/>
              </a:ext>
            </a:extLst>
          </p:cNvPr>
          <p:cNvCxnSpPr>
            <a:cxnSpLocks/>
          </p:cNvCxnSpPr>
          <p:nvPr/>
        </p:nvCxnSpPr>
        <p:spPr>
          <a:xfrm>
            <a:off x="3676073" y="4048468"/>
            <a:ext cx="1007449" cy="12901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24">
            <a:extLst>
              <a:ext uri="{FF2B5EF4-FFF2-40B4-BE49-F238E27FC236}">
                <a16:creationId xmlns:a16="http://schemas.microsoft.com/office/drawing/2014/main" id="{79830161-351D-481B-6040-6E13764AF9E2}"/>
              </a:ext>
            </a:extLst>
          </p:cNvPr>
          <p:cNvCxnSpPr>
            <a:cxnSpLocks/>
          </p:cNvCxnSpPr>
          <p:nvPr/>
        </p:nvCxnSpPr>
        <p:spPr>
          <a:xfrm>
            <a:off x="4712470" y="5107707"/>
            <a:ext cx="0" cy="461819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7DB2475B-9D99-B96F-0605-06EBC66F7DC3}"/>
              </a:ext>
            </a:extLst>
          </p:cNvPr>
          <p:cNvCxnSpPr>
            <a:cxnSpLocks/>
          </p:cNvCxnSpPr>
          <p:nvPr/>
        </p:nvCxnSpPr>
        <p:spPr>
          <a:xfrm>
            <a:off x="3676073" y="3861372"/>
            <a:ext cx="0" cy="374193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図 60">
            <a:extLst>
              <a:ext uri="{FF2B5EF4-FFF2-40B4-BE49-F238E27FC236}">
                <a16:creationId xmlns:a16="http://schemas.microsoft.com/office/drawing/2014/main" id="{C6BA4231-956A-77EA-7ABA-AB13CCEB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11" y="388301"/>
            <a:ext cx="2960606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25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9878D4-E132-E6A1-6EF9-6187848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66" y="1478942"/>
            <a:ext cx="6265035" cy="3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272BBF-4420-BC31-B548-A98B5668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54" y="1871445"/>
            <a:ext cx="441069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8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46F414-1667-A538-9B24-5E12F6CE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53" y="1303803"/>
            <a:ext cx="5884747" cy="38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7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16B6697-627C-1054-B7A2-6C48337C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981" y="878807"/>
            <a:ext cx="3220812" cy="39954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ADB5F5-E87A-6365-60E8-20AABD57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58" y="1037457"/>
            <a:ext cx="3846231" cy="14672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AE88893D-70C3-41D5-1929-8116E4FB4EBA}"/>
              </a:ext>
            </a:extLst>
          </p:cNvPr>
          <p:cNvCxnSpPr>
            <a:cxnSpLocks/>
          </p:cNvCxnSpPr>
          <p:nvPr/>
        </p:nvCxnSpPr>
        <p:spPr>
          <a:xfrm flipV="1">
            <a:off x="4524292" y="1248355"/>
            <a:ext cx="2204421" cy="52270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76D6728-364B-92A3-E583-FBE9BE8DB95C}"/>
              </a:ext>
            </a:extLst>
          </p:cNvPr>
          <p:cNvSpPr/>
          <p:nvPr/>
        </p:nvSpPr>
        <p:spPr>
          <a:xfrm>
            <a:off x="6734755" y="3323645"/>
            <a:ext cx="3096087" cy="85874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513D9CE-8346-A933-62CC-54462B205F76}"/>
              </a:ext>
            </a:extLst>
          </p:cNvPr>
          <p:cNvSpPr/>
          <p:nvPr/>
        </p:nvSpPr>
        <p:spPr>
          <a:xfrm>
            <a:off x="6726804" y="2472855"/>
            <a:ext cx="3096087" cy="23853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33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AF234C2-75D4-2B9F-EFB8-5F74E516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65" y="2353827"/>
            <a:ext cx="6551052" cy="16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9FAFC9C-9D9A-2B48-4D94-7E473C3A9DC6}"/>
              </a:ext>
            </a:extLst>
          </p:cNvPr>
          <p:cNvSpPr/>
          <p:nvPr/>
        </p:nvSpPr>
        <p:spPr>
          <a:xfrm>
            <a:off x="2124576" y="1004597"/>
            <a:ext cx="7771900" cy="2456380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3529FA-92F7-4F2B-92F8-B0033F7B8E23}"/>
              </a:ext>
            </a:extLst>
          </p:cNvPr>
          <p:cNvSpPr/>
          <p:nvPr/>
        </p:nvSpPr>
        <p:spPr>
          <a:xfrm>
            <a:off x="2409825" y="1609406"/>
            <a:ext cx="3381858" cy="161765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046F80-329E-8CF7-A051-341314810A42}"/>
              </a:ext>
            </a:extLst>
          </p:cNvPr>
          <p:cNvSpPr/>
          <p:nvPr/>
        </p:nvSpPr>
        <p:spPr>
          <a:xfrm>
            <a:off x="6153150" y="1606378"/>
            <a:ext cx="3381858" cy="161765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582AB2-993E-7E16-A6BC-21101B86C2F3}"/>
              </a:ext>
            </a:extLst>
          </p:cNvPr>
          <p:cNvSpPr/>
          <p:nvPr/>
        </p:nvSpPr>
        <p:spPr>
          <a:xfrm>
            <a:off x="3996372" y="2195542"/>
            <a:ext cx="1631256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 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8D468-95AD-3A59-D591-32827C07FAB3}"/>
              </a:ext>
            </a:extLst>
          </p:cNvPr>
          <p:cNvSpPr/>
          <p:nvPr/>
        </p:nvSpPr>
        <p:spPr>
          <a:xfrm>
            <a:off x="2656992" y="2195540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Logging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C79E79-0AEA-39AF-8B62-D74A1760C44D}"/>
              </a:ext>
            </a:extLst>
          </p:cNvPr>
          <p:cNvSpPr/>
          <p:nvPr/>
        </p:nvSpPr>
        <p:spPr>
          <a:xfrm>
            <a:off x="8218718" y="2195543"/>
            <a:ext cx="815241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607AE6-D820-3DCF-8137-F8859B18CAD8}"/>
              </a:ext>
            </a:extLst>
          </p:cNvPr>
          <p:cNvSpPr/>
          <p:nvPr/>
        </p:nvSpPr>
        <p:spPr>
          <a:xfrm>
            <a:off x="6743429" y="2195543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7F3BF-A8CB-9C48-3337-CEF960F6EAAE}"/>
              </a:ext>
            </a:extLst>
          </p:cNvPr>
          <p:cNvSpPr/>
          <p:nvPr/>
        </p:nvSpPr>
        <p:spPr>
          <a:xfrm>
            <a:off x="2124576" y="4729007"/>
            <a:ext cx="7771900" cy="112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978948-CA1C-6E4E-3235-305DD6B520AD}"/>
              </a:ext>
            </a:extLst>
          </p:cNvPr>
          <p:cNvSpPr/>
          <p:nvPr/>
        </p:nvSpPr>
        <p:spPr>
          <a:xfrm>
            <a:off x="2822814" y="5291205"/>
            <a:ext cx="2226123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Addressable Asset System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7DCFC46-CC29-47D8-B208-D0F05BF574EA}"/>
              </a:ext>
            </a:extLst>
          </p:cNvPr>
          <p:cNvSpPr/>
          <p:nvPr/>
        </p:nvSpPr>
        <p:spPr>
          <a:xfrm>
            <a:off x="6948621" y="5291205"/>
            <a:ext cx="2226123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Netcode for GameObjects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F5DD57C-7CA9-2552-F167-77AC30492F0E}"/>
              </a:ext>
            </a:extLst>
          </p:cNvPr>
          <p:cNvSpPr/>
          <p:nvPr/>
        </p:nvSpPr>
        <p:spPr>
          <a:xfrm>
            <a:off x="2124576" y="3532794"/>
            <a:ext cx="7771900" cy="112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89889CC-0736-5BAD-CD1C-DA0FF2D283E0}"/>
              </a:ext>
            </a:extLst>
          </p:cNvPr>
          <p:cNvSpPr/>
          <p:nvPr/>
        </p:nvSpPr>
        <p:spPr>
          <a:xfrm>
            <a:off x="5613774" y="4113569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E986F5-0809-0CE1-0370-EFC4FE2028A2}"/>
              </a:ext>
            </a:extLst>
          </p:cNvPr>
          <p:cNvSpPr/>
          <p:nvPr/>
        </p:nvSpPr>
        <p:spPr>
          <a:xfrm>
            <a:off x="7654061" y="411631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UniTask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5FA49B-25C4-2EE5-16F3-966071A8D2E9}"/>
              </a:ext>
            </a:extLst>
          </p:cNvPr>
          <p:cNvSpPr/>
          <p:nvPr/>
        </p:nvSpPr>
        <p:spPr>
          <a:xfrm>
            <a:off x="5613774" y="5291205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C8E7D54-8414-4B32-3040-69EB6F3572EF}"/>
              </a:ext>
            </a:extLst>
          </p:cNvPr>
          <p:cNvSpPr/>
          <p:nvPr/>
        </p:nvSpPr>
        <p:spPr>
          <a:xfrm>
            <a:off x="3410810" y="4113569"/>
            <a:ext cx="1050130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74BC52B-359C-E969-619C-CF49656049D0}"/>
              </a:ext>
            </a:extLst>
          </p:cNvPr>
          <p:cNvSpPr/>
          <p:nvPr/>
        </p:nvSpPr>
        <p:spPr>
          <a:xfrm>
            <a:off x="3410810" y="2711299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E655593-C2A1-91A6-20E4-231D0D168785}"/>
              </a:ext>
            </a:extLst>
          </p:cNvPr>
          <p:cNvSpPr/>
          <p:nvPr/>
        </p:nvSpPr>
        <p:spPr>
          <a:xfrm>
            <a:off x="7131669" y="2711299"/>
            <a:ext cx="1631256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Asset Workflow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61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22DF200-48EF-8E96-7937-4BE62DE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5" y="1478333"/>
            <a:ext cx="5113765" cy="3639959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D63D3DA-9719-5535-D8C0-E1CBC4F86441}"/>
              </a:ext>
            </a:extLst>
          </p:cNvPr>
          <p:cNvSpPr/>
          <p:nvPr/>
        </p:nvSpPr>
        <p:spPr>
          <a:xfrm>
            <a:off x="4850295" y="2842591"/>
            <a:ext cx="3568147" cy="2067340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7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E94753-E175-1E76-176B-601B6785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40" y="1354559"/>
            <a:ext cx="5564978" cy="367066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F9E6FB4-6F0E-7C2C-844B-EDC57293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07" y="1354559"/>
            <a:ext cx="2666968" cy="367066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1EA2AB-D50B-C579-507A-902E493172EA}"/>
              </a:ext>
            </a:extLst>
          </p:cNvPr>
          <p:cNvSpPr/>
          <p:nvPr/>
        </p:nvSpPr>
        <p:spPr>
          <a:xfrm>
            <a:off x="7114283" y="3498574"/>
            <a:ext cx="2582414" cy="1192696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84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7B7400-6FB4-A812-2C63-4466015A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50" y="2463310"/>
            <a:ext cx="4267796" cy="1486107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25ECEBA-090C-2DF7-48DA-95884E1F081E}"/>
              </a:ext>
            </a:extLst>
          </p:cNvPr>
          <p:cNvSpPr/>
          <p:nvPr/>
        </p:nvSpPr>
        <p:spPr>
          <a:xfrm>
            <a:off x="5343276" y="2673627"/>
            <a:ext cx="2568570" cy="268357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81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6C3A604-7B39-C4E6-47CA-EDCE19C9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5" y="1609674"/>
            <a:ext cx="4277322" cy="1905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89D712-310A-496F-3216-637240BB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85" y="3743166"/>
            <a:ext cx="4277322" cy="1505160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D37A61-71E6-C4D7-0D37-9C3D96D8B9A1}"/>
              </a:ext>
            </a:extLst>
          </p:cNvPr>
          <p:cNvSpPr/>
          <p:nvPr/>
        </p:nvSpPr>
        <p:spPr>
          <a:xfrm>
            <a:off x="4293705" y="1886448"/>
            <a:ext cx="699715" cy="66592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6BF4A62-662B-4DFE-BDEC-25818A0B12B1}"/>
              </a:ext>
            </a:extLst>
          </p:cNvPr>
          <p:cNvSpPr/>
          <p:nvPr/>
        </p:nvSpPr>
        <p:spPr>
          <a:xfrm>
            <a:off x="5861437" y="1886447"/>
            <a:ext cx="2659470" cy="78519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0DB4254-2566-B265-BE54-91D5E0909944}"/>
              </a:ext>
            </a:extLst>
          </p:cNvPr>
          <p:cNvSpPr/>
          <p:nvPr/>
        </p:nvSpPr>
        <p:spPr>
          <a:xfrm>
            <a:off x="5917097" y="4162786"/>
            <a:ext cx="2587908" cy="210432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504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4BF600-2F30-2AD2-08E5-CA443CC2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2" t="35195" r="20373" b="18486"/>
          <a:stretch/>
        </p:blipFill>
        <p:spPr>
          <a:xfrm>
            <a:off x="4222143" y="2242268"/>
            <a:ext cx="3745064" cy="2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ED21A79-461B-5017-DB2D-F6250AD7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89" y="3159633"/>
            <a:ext cx="4360323" cy="138635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B52C42E-C8E0-6941-F324-9D5B9493E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05" y="1755786"/>
            <a:ext cx="3813209" cy="257222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0756106-E8F9-F238-C079-D26736D9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29" y="1588439"/>
            <a:ext cx="5417809" cy="860838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6ED5A5A-57B7-3D1D-668E-E02FF003124E}"/>
              </a:ext>
            </a:extLst>
          </p:cNvPr>
          <p:cNvCxnSpPr>
            <a:cxnSpLocks/>
          </p:cNvCxnSpPr>
          <p:nvPr/>
        </p:nvCxnSpPr>
        <p:spPr>
          <a:xfrm flipH="1">
            <a:off x="4198289" y="2091193"/>
            <a:ext cx="1566407" cy="187650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C11B71DB-1B33-87D1-8B28-18D161EADDD7}"/>
              </a:ext>
            </a:extLst>
          </p:cNvPr>
          <p:cNvCxnSpPr>
            <a:cxnSpLocks/>
          </p:cNvCxnSpPr>
          <p:nvPr/>
        </p:nvCxnSpPr>
        <p:spPr>
          <a:xfrm flipV="1">
            <a:off x="4253948" y="2166730"/>
            <a:ext cx="2912165" cy="189638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FBEDA373-19E1-A1A9-0044-40E05C350C07}"/>
              </a:ext>
            </a:extLst>
          </p:cNvPr>
          <p:cNvSpPr/>
          <p:nvPr/>
        </p:nvSpPr>
        <p:spPr>
          <a:xfrm>
            <a:off x="7092005" y="2990940"/>
            <a:ext cx="3793331" cy="118349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39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AB8A15F-BB3E-1CF3-8B81-E0E2065F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47682"/>
            <a:ext cx="577295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7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B701A3-AABE-77BB-DAF0-2E30B54E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9100"/>
            <a:ext cx="5772956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F92D9-2B3C-EE19-D829-33BA5F6A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2" y="1057748"/>
            <a:ext cx="8590935" cy="4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08B672-09B2-EF3B-550C-2C2F7482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493" y="1338084"/>
            <a:ext cx="4154325" cy="3819035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15532D9-2B0B-E2E9-B7B6-3B8AC1FABE4F}"/>
              </a:ext>
            </a:extLst>
          </p:cNvPr>
          <p:cNvSpPr/>
          <p:nvPr/>
        </p:nvSpPr>
        <p:spPr>
          <a:xfrm>
            <a:off x="3755524" y="3740351"/>
            <a:ext cx="4045293" cy="104037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115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0B766F9-EC15-4922-B2EE-A753174D2401}"/>
              </a:ext>
            </a:extLst>
          </p:cNvPr>
          <p:cNvSpPr/>
          <p:nvPr/>
        </p:nvSpPr>
        <p:spPr>
          <a:xfrm>
            <a:off x="481087" y="2148430"/>
            <a:ext cx="1829282" cy="18139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B397733A-1FD2-41AA-A9D1-F7D685745DC2}"/>
              </a:ext>
            </a:extLst>
          </p:cNvPr>
          <p:cNvSpPr/>
          <p:nvPr/>
        </p:nvSpPr>
        <p:spPr>
          <a:xfrm>
            <a:off x="589817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9B31BE-94E7-4E6D-AAAA-EA85678BF990}"/>
              </a:ext>
            </a:extLst>
          </p:cNvPr>
          <p:cNvSpPr/>
          <p:nvPr/>
        </p:nvSpPr>
        <p:spPr>
          <a:xfrm>
            <a:off x="584998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6D1E791-468E-4865-8856-C5202A5DE60E}"/>
              </a:ext>
            </a:extLst>
          </p:cNvPr>
          <p:cNvSpPr/>
          <p:nvPr/>
        </p:nvSpPr>
        <p:spPr>
          <a:xfrm>
            <a:off x="584998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E173439-F1C5-4A9D-896C-B54C8DAA16BF}"/>
              </a:ext>
            </a:extLst>
          </p:cNvPr>
          <p:cNvSpPr/>
          <p:nvPr/>
        </p:nvSpPr>
        <p:spPr>
          <a:xfrm>
            <a:off x="591337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20155D2-7EB5-4DD3-BE1B-507A0BDE2851}"/>
              </a:ext>
            </a:extLst>
          </p:cNvPr>
          <p:cNvSpPr/>
          <p:nvPr/>
        </p:nvSpPr>
        <p:spPr>
          <a:xfrm>
            <a:off x="481087" y="1555882"/>
            <a:ext cx="1829281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Title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81EDAF1-F0F1-4444-B4CD-BCA4708C7173}"/>
              </a:ext>
            </a:extLst>
          </p:cNvPr>
          <p:cNvSpPr/>
          <p:nvPr/>
        </p:nvSpPr>
        <p:spPr>
          <a:xfrm>
            <a:off x="2900328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A6CF2C6-DFD2-4D57-9F3E-CBC83EC85BCC}"/>
              </a:ext>
            </a:extLst>
          </p:cNvPr>
          <p:cNvSpPr/>
          <p:nvPr/>
        </p:nvSpPr>
        <p:spPr>
          <a:xfrm>
            <a:off x="5363221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22AF406-5A91-4A7C-9E58-E7C835D25699}"/>
              </a:ext>
            </a:extLst>
          </p:cNvPr>
          <p:cNvSpPr/>
          <p:nvPr/>
        </p:nvSpPr>
        <p:spPr>
          <a:xfrm>
            <a:off x="7869768" y="1547187"/>
            <a:ext cx="1819450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  <a:r>
              <a:rPr kumimoji="1" lang="ja-JP" altLang="en-US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0A7A9D2-3BF1-449E-AA3B-8EDC6DFAFF6A}"/>
              </a:ext>
            </a:extLst>
          </p:cNvPr>
          <p:cNvSpPr/>
          <p:nvPr/>
        </p:nvSpPr>
        <p:spPr>
          <a:xfrm>
            <a:off x="345691" y="2001472"/>
            <a:ext cx="9439935" cy="3685225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14A133A-C87C-43EF-B1B4-C0A56342BAF2}"/>
              </a:ext>
            </a:extLst>
          </p:cNvPr>
          <p:cNvCxnSpPr>
            <a:cxnSpLocks/>
            <a:stCxn id="137" idx="1"/>
            <a:endCxn id="47" idx="3"/>
          </p:cNvCxnSpPr>
          <p:nvPr/>
        </p:nvCxnSpPr>
        <p:spPr>
          <a:xfrm flipH="1" flipV="1">
            <a:off x="2310369" y="3055415"/>
            <a:ext cx="633611" cy="30480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24">
            <a:extLst>
              <a:ext uri="{FF2B5EF4-FFF2-40B4-BE49-F238E27FC236}">
                <a16:creationId xmlns:a16="http://schemas.microsoft.com/office/drawing/2014/main" id="{752A3F71-02B5-4878-9A2A-06BD70A1A94B}"/>
              </a:ext>
            </a:extLst>
          </p:cNvPr>
          <p:cNvCxnSpPr>
            <a:cxnSpLocks/>
            <a:stCxn id="144" idx="1"/>
            <a:endCxn id="137" idx="3"/>
          </p:cNvCxnSpPr>
          <p:nvPr/>
        </p:nvCxnSpPr>
        <p:spPr>
          <a:xfrm flipH="1" flipV="1">
            <a:off x="4773262" y="3360215"/>
            <a:ext cx="633611" cy="1611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>
            <a:off x="7236155" y="3521324"/>
            <a:ext cx="623779" cy="302198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D0229FF-4727-4606-97C7-6A8A678E9013}"/>
              </a:ext>
            </a:extLst>
          </p:cNvPr>
          <p:cNvSpPr/>
          <p:nvPr/>
        </p:nvSpPr>
        <p:spPr>
          <a:xfrm>
            <a:off x="2943980" y="2148430"/>
            <a:ext cx="1829282" cy="24235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79C4BBF-5D01-4816-BAF0-988CC3B5F922}"/>
              </a:ext>
            </a:extLst>
          </p:cNvPr>
          <p:cNvSpPr/>
          <p:nvPr/>
        </p:nvSpPr>
        <p:spPr>
          <a:xfrm>
            <a:off x="3052710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B35D3175-1D6F-40E3-8842-0436E042A6A5}"/>
              </a:ext>
            </a:extLst>
          </p:cNvPr>
          <p:cNvSpPr/>
          <p:nvPr/>
        </p:nvSpPr>
        <p:spPr>
          <a:xfrm>
            <a:off x="3047891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58079B81-B42D-4FB3-B463-1B3C0146F3BF}"/>
              </a:ext>
            </a:extLst>
          </p:cNvPr>
          <p:cNvSpPr/>
          <p:nvPr/>
        </p:nvSpPr>
        <p:spPr>
          <a:xfrm>
            <a:off x="3047891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776C5B74-F8BE-4D31-9262-3E339C78FE33}"/>
              </a:ext>
            </a:extLst>
          </p:cNvPr>
          <p:cNvSpPr/>
          <p:nvPr/>
        </p:nvSpPr>
        <p:spPr>
          <a:xfrm>
            <a:off x="3054230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C882D40-B175-4F55-9ECE-369336DFF436}"/>
              </a:ext>
            </a:extLst>
          </p:cNvPr>
          <p:cNvSpPr/>
          <p:nvPr/>
        </p:nvSpPr>
        <p:spPr>
          <a:xfrm>
            <a:off x="3057544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EADC5B07-C306-49FA-A9AE-F1A387D805C5}"/>
              </a:ext>
            </a:extLst>
          </p:cNvPr>
          <p:cNvSpPr/>
          <p:nvPr/>
        </p:nvSpPr>
        <p:spPr>
          <a:xfrm>
            <a:off x="3057544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129F975E-DA92-4F82-85FF-80C4B602D2CC}"/>
              </a:ext>
            </a:extLst>
          </p:cNvPr>
          <p:cNvSpPr/>
          <p:nvPr/>
        </p:nvSpPr>
        <p:spPr>
          <a:xfrm>
            <a:off x="5406873" y="2148430"/>
            <a:ext cx="1829282" cy="2745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0D8A70F-4D43-4BBD-80DD-73E2DBF2C917}"/>
              </a:ext>
            </a:extLst>
          </p:cNvPr>
          <p:cNvSpPr/>
          <p:nvPr/>
        </p:nvSpPr>
        <p:spPr>
          <a:xfrm>
            <a:off x="5515603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553021E5-9632-4795-8623-34287211D53D}"/>
              </a:ext>
            </a:extLst>
          </p:cNvPr>
          <p:cNvSpPr/>
          <p:nvPr/>
        </p:nvSpPr>
        <p:spPr>
          <a:xfrm>
            <a:off x="5510784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97358E12-9536-44C7-983E-0CBDF32A7028}"/>
              </a:ext>
            </a:extLst>
          </p:cNvPr>
          <p:cNvSpPr/>
          <p:nvPr/>
        </p:nvSpPr>
        <p:spPr>
          <a:xfrm>
            <a:off x="5510784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018D1B63-0E15-4DD1-A484-4C78AE13518E}"/>
              </a:ext>
            </a:extLst>
          </p:cNvPr>
          <p:cNvSpPr/>
          <p:nvPr/>
        </p:nvSpPr>
        <p:spPr>
          <a:xfrm>
            <a:off x="5517123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9B86AD9-5A9B-4936-AE91-DF32C5DA7E27}"/>
              </a:ext>
            </a:extLst>
          </p:cNvPr>
          <p:cNvSpPr/>
          <p:nvPr/>
        </p:nvSpPr>
        <p:spPr>
          <a:xfrm>
            <a:off x="5520437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75B624B-8592-4F3B-B072-F9239BA40F87}"/>
              </a:ext>
            </a:extLst>
          </p:cNvPr>
          <p:cNvSpPr/>
          <p:nvPr/>
        </p:nvSpPr>
        <p:spPr>
          <a:xfrm>
            <a:off x="5520437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LobbyControl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4F86E3BC-E061-4478-894C-5542BA2EFCF9}"/>
              </a:ext>
            </a:extLst>
          </p:cNvPr>
          <p:cNvSpPr/>
          <p:nvPr/>
        </p:nvSpPr>
        <p:spPr>
          <a:xfrm>
            <a:off x="5520437" y="45088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859934" y="2144744"/>
            <a:ext cx="1829282" cy="33575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968664" y="264156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BCE80D03-9AB6-4421-B196-4D12E645D186}"/>
              </a:ext>
            </a:extLst>
          </p:cNvPr>
          <p:cNvSpPr/>
          <p:nvPr/>
        </p:nvSpPr>
        <p:spPr>
          <a:xfrm>
            <a:off x="7963845" y="29535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963845" y="3268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970184" y="357929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973498" y="38900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973498" y="41976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973498" y="45051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973498" y="48096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ReactionControl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4492C901-5D9C-40D8-B33E-6D9C7C5F259B}"/>
              </a:ext>
            </a:extLst>
          </p:cNvPr>
          <p:cNvSpPr/>
          <p:nvPr/>
        </p:nvSpPr>
        <p:spPr>
          <a:xfrm>
            <a:off x="7973498" y="51142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6CCC83E0-17E6-4BFE-8CF2-F6C0A6875A18}"/>
              </a:ext>
            </a:extLst>
          </p:cNvPr>
          <p:cNvSpPr/>
          <p:nvPr/>
        </p:nvSpPr>
        <p:spPr>
          <a:xfrm>
            <a:off x="10220206" y="2414826"/>
            <a:ext cx="1781681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6E1DA13-7C4D-45C6-8B34-E1E5A23C7BF1}"/>
              </a:ext>
            </a:extLst>
          </p:cNvPr>
          <p:cNvSpPr/>
          <p:nvPr/>
        </p:nvSpPr>
        <p:spPr>
          <a:xfrm>
            <a:off x="10429520" y="3040959"/>
            <a:ext cx="1281393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EBEDCBE-652F-4E9D-B252-5B41F7A963D9}"/>
              </a:ext>
            </a:extLst>
          </p:cNvPr>
          <p:cNvSpPr/>
          <p:nvPr/>
        </p:nvSpPr>
        <p:spPr>
          <a:xfrm>
            <a:off x="10552145" y="3611631"/>
            <a:ext cx="1048517" cy="44659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5" name="直線矢印コネクタ 24">
            <a:extLst>
              <a:ext uri="{FF2B5EF4-FFF2-40B4-BE49-F238E27FC236}">
                <a16:creationId xmlns:a16="http://schemas.microsoft.com/office/drawing/2014/main" id="{901AE9E7-EE15-42E2-90B2-66A7EABD471E}"/>
              </a:ext>
            </a:extLst>
          </p:cNvPr>
          <p:cNvCxnSpPr>
            <a:cxnSpLocks/>
            <a:stCxn id="164" idx="1"/>
            <a:endCxn id="39" idx="3"/>
          </p:cNvCxnSpPr>
          <p:nvPr/>
        </p:nvCxnSpPr>
        <p:spPr>
          <a:xfrm flipH="1">
            <a:off x="9785626" y="3834929"/>
            <a:ext cx="766519" cy="915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481087" y="5276621"/>
            <a:ext cx="783833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481087" y="4939229"/>
            <a:ext cx="783833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063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3F52FD4-7AC6-37DC-B6AD-BF014B51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44" y="1290786"/>
            <a:ext cx="5171536" cy="3669229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18BD2D8-639D-3FC9-D7DF-8C920653BEBA}"/>
              </a:ext>
            </a:extLst>
          </p:cNvPr>
          <p:cNvSpPr/>
          <p:nvPr/>
        </p:nvSpPr>
        <p:spPr>
          <a:xfrm>
            <a:off x="6667170" y="3876260"/>
            <a:ext cx="1485616" cy="16300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450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926856-F5C6-B826-0C5A-0C314FFE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5" y="1264447"/>
            <a:ext cx="5886680" cy="387552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CB2656C-21F7-9D2E-BC95-3CA1F1329502}"/>
              </a:ext>
            </a:extLst>
          </p:cNvPr>
          <p:cNvSpPr/>
          <p:nvPr/>
        </p:nvSpPr>
        <p:spPr>
          <a:xfrm>
            <a:off x="1357685" y="1390742"/>
            <a:ext cx="1152939" cy="189580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0AEBEBB-FF37-60F5-6259-24452B7114C1}"/>
              </a:ext>
            </a:extLst>
          </p:cNvPr>
          <p:cNvSpPr/>
          <p:nvPr/>
        </p:nvSpPr>
        <p:spPr>
          <a:xfrm>
            <a:off x="1120472" y="3925957"/>
            <a:ext cx="2606702" cy="5128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7178DEF-A6A9-ADC2-2FF6-A4E01A37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63" y="1264447"/>
            <a:ext cx="2749245" cy="3879982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C64D2-E1E8-B086-5026-D46D3DA54591}"/>
              </a:ext>
            </a:extLst>
          </p:cNvPr>
          <p:cNvSpPr/>
          <p:nvPr/>
        </p:nvSpPr>
        <p:spPr>
          <a:xfrm>
            <a:off x="7403327" y="3468756"/>
            <a:ext cx="2667781" cy="1401418"/>
          </a:xfrm>
          <a:prstGeom prst="roundRect">
            <a:avLst>
              <a:gd name="adj" fmla="val 5825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99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8DD4B1-7F82-EDA8-5922-B8E5AB69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r="1"/>
          <a:stretch/>
        </p:blipFill>
        <p:spPr>
          <a:xfrm>
            <a:off x="1749288" y="1212402"/>
            <a:ext cx="3069203" cy="33899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DFB8E3B-8E04-1B31-A06F-A581CF24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29" y="1371427"/>
            <a:ext cx="3405077" cy="282871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21A045BB-14FC-55A7-29BC-DF35673B0001}"/>
              </a:ext>
            </a:extLst>
          </p:cNvPr>
          <p:cNvCxnSpPr>
            <a:cxnSpLocks/>
          </p:cNvCxnSpPr>
          <p:nvPr/>
        </p:nvCxnSpPr>
        <p:spPr>
          <a:xfrm flipV="1">
            <a:off x="2655736" y="1693628"/>
            <a:ext cx="3721210" cy="25444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4D7B30D3-E67A-7783-871D-2B3DC1C108E3}"/>
              </a:ext>
            </a:extLst>
          </p:cNvPr>
          <p:cNvCxnSpPr>
            <a:cxnSpLocks/>
          </p:cNvCxnSpPr>
          <p:nvPr/>
        </p:nvCxnSpPr>
        <p:spPr>
          <a:xfrm flipV="1">
            <a:off x="4238045" y="3729162"/>
            <a:ext cx="3466769" cy="3737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66127B51-89B7-DCC8-39C6-2B25A1AAC7E7}"/>
              </a:ext>
            </a:extLst>
          </p:cNvPr>
          <p:cNvCxnSpPr>
            <a:cxnSpLocks/>
          </p:cNvCxnSpPr>
          <p:nvPr/>
        </p:nvCxnSpPr>
        <p:spPr>
          <a:xfrm flipV="1">
            <a:off x="4142629" y="2785785"/>
            <a:ext cx="2305879" cy="107643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8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8158B2-FCE8-0136-F021-8B18025B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12" y="501115"/>
            <a:ext cx="3375991" cy="2399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737F46-1EAE-14BD-5025-B1AEEBF0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11" y="3224435"/>
            <a:ext cx="3375991" cy="31324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89A0DAE-C541-96A7-5BDF-AD58D369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39" y="1558868"/>
            <a:ext cx="3159104" cy="3331134"/>
          </a:xfrm>
          <a:prstGeom prst="rect">
            <a:avLst/>
          </a:prstGeom>
        </p:spPr>
      </p:pic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A35BF8E0-227C-3C04-AF7B-7D995A804C59}"/>
              </a:ext>
            </a:extLst>
          </p:cNvPr>
          <p:cNvCxnSpPr>
            <a:cxnSpLocks/>
          </p:cNvCxnSpPr>
          <p:nvPr/>
        </p:nvCxnSpPr>
        <p:spPr>
          <a:xfrm flipV="1">
            <a:off x="2792896" y="844826"/>
            <a:ext cx="4134678" cy="1848678"/>
          </a:xfrm>
          <a:prstGeom prst="bentConnector3">
            <a:avLst>
              <a:gd name="adj1" fmla="val -16346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299719DB-D30D-6029-E2B7-A730C84FD6A8}"/>
              </a:ext>
            </a:extLst>
          </p:cNvPr>
          <p:cNvCxnSpPr>
            <a:cxnSpLocks/>
          </p:cNvCxnSpPr>
          <p:nvPr/>
        </p:nvCxnSpPr>
        <p:spPr>
          <a:xfrm>
            <a:off x="3466420" y="2435087"/>
            <a:ext cx="478072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D37C85CE-19CE-BF25-D62E-FDBBE605F989}"/>
              </a:ext>
            </a:extLst>
          </p:cNvPr>
          <p:cNvCxnSpPr>
            <a:cxnSpLocks/>
          </p:cNvCxnSpPr>
          <p:nvPr/>
        </p:nvCxnSpPr>
        <p:spPr>
          <a:xfrm>
            <a:off x="3178185" y="2693504"/>
            <a:ext cx="5068957" cy="315070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945371C-C68D-EF64-F0D9-A77AB326DD75}"/>
              </a:ext>
            </a:extLst>
          </p:cNvPr>
          <p:cNvCxnSpPr>
            <a:cxnSpLocks/>
          </p:cNvCxnSpPr>
          <p:nvPr/>
        </p:nvCxnSpPr>
        <p:spPr>
          <a:xfrm>
            <a:off x="2792896" y="2817719"/>
            <a:ext cx="4134678" cy="796833"/>
          </a:xfrm>
          <a:prstGeom prst="bentConnector3">
            <a:avLst>
              <a:gd name="adj1" fmla="val -16587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86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3C9F0C6-95E5-D6C7-AE75-216106D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11" y="1790471"/>
            <a:ext cx="6749437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FDE22D0-D8B0-292F-1EF3-7035446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690445"/>
            <a:ext cx="4248743" cy="347711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1D0EA3F-A925-3FEE-B054-E993D9AF3449}"/>
              </a:ext>
            </a:extLst>
          </p:cNvPr>
          <p:cNvSpPr/>
          <p:nvPr/>
        </p:nvSpPr>
        <p:spPr>
          <a:xfrm>
            <a:off x="4019457" y="3776681"/>
            <a:ext cx="4248744" cy="39990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960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Multiplay.NGO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5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57375E5A-5621-7BF1-3852-2616E506C5B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240273" y="3428999"/>
            <a:ext cx="855727" cy="1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BFE49033-CCDD-62F0-2185-DA4D0DE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1" y="780803"/>
            <a:ext cx="3993872" cy="52963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12AF56-7FB2-B8C7-50E1-22B00892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9567"/>
            <a:ext cx="4009564" cy="55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2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42ED47-070F-06CE-612F-93EC1222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9" y="824946"/>
            <a:ext cx="4563701" cy="1271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F1C6C2-9B6C-EC6C-AEC4-4A24CD38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99" y="2707863"/>
            <a:ext cx="4566558" cy="33848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99D1E10-1FEF-2360-CA88-502C2D5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59" y="824946"/>
            <a:ext cx="4279456" cy="536116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0E479E18-9C9C-2D90-7884-6552845E39D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814150" y="2096150"/>
            <a:ext cx="1428" cy="611713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0F36776E-EF65-B0FA-CBBD-5A777D0D958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098857" y="3505528"/>
            <a:ext cx="759902" cy="89474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169595-FEA8-66BD-850D-38F5378AC1F5}"/>
              </a:ext>
            </a:extLst>
          </p:cNvPr>
          <p:cNvSpPr/>
          <p:nvPr/>
        </p:nvSpPr>
        <p:spPr>
          <a:xfrm>
            <a:off x="2687613" y="4237683"/>
            <a:ext cx="2242196" cy="1948426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2B9CDA50-B612-CE58-A6A5-C87C8CB56859}"/>
              </a:ext>
            </a:extLst>
          </p:cNvPr>
          <p:cNvSpPr/>
          <p:nvPr/>
        </p:nvSpPr>
        <p:spPr>
          <a:xfrm>
            <a:off x="6906709" y="4909574"/>
            <a:ext cx="4105848" cy="86506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F2C06BBB-4202-3732-A053-73A83AB05204}"/>
              </a:ext>
            </a:extLst>
          </p:cNvPr>
          <p:cNvSpPr/>
          <p:nvPr/>
        </p:nvSpPr>
        <p:spPr>
          <a:xfrm>
            <a:off x="1953997" y="1388210"/>
            <a:ext cx="1087377" cy="17223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57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1DE51F-6FFF-5155-CFC8-DDD29B05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93"/>
          <a:stretch/>
        </p:blipFill>
        <p:spPr>
          <a:xfrm>
            <a:off x="1268122" y="2341445"/>
            <a:ext cx="3621930" cy="14765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ADF59D-541A-BEC8-8F49-E3245D1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37" y="1392874"/>
            <a:ext cx="5163271" cy="3734321"/>
          </a:xfrm>
          <a:prstGeom prst="rect">
            <a:avLst/>
          </a:prstGeom>
        </p:spPr>
      </p:pic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522AB8D9-C349-FFC6-38F3-F01E7382DF46}"/>
              </a:ext>
            </a:extLst>
          </p:cNvPr>
          <p:cNvCxnSpPr>
            <a:cxnSpLocks/>
          </p:cNvCxnSpPr>
          <p:nvPr/>
        </p:nvCxnSpPr>
        <p:spPr>
          <a:xfrm flipV="1">
            <a:off x="1818861" y="1750683"/>
            <a:ext cx="4124739" cy="1509351"/>
          </a:xfrm>
          <a:prstGeom prst="bentConnector3">
            <a:avLst>
              <a:gd name="adj1" fmla="val -19398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E716BF3-438B-FDA4-368C-C05FF251CDF9}"/>
              </a:ext>
            </a:extLst>
          </p:cNvPr>
          <p:cNvCxnSpPr>
            <a:cxnSpLocks/>
          </p:cNvCxnSpPr>
          <p:nvPr/>
        </p:nvCxnSpPr>
        <p:spPr>
          <a:xfrm>
            <a:off x="2991678" y="3110949"/>
            <a:ext cx="5088835" cy="121257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568941" y="2949302"/>
            <a:ext cx="1025471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449629" y="2949302"/>
            <a:ext cx="1025471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View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693016" y="2949301"/>
            <a:ext cx="1025471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</p:cNvCxnSpPr>
          <p:nvPr/>
        </p:nvCxnSpPr>
        <p:spPr>
          <a:xfrm flipV="1">
            <a:off x="4594412" y="3025011"/>
            <a:ext cx="1098604" cy="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74E0D1B-5B87-7685-9379-8E272FAC9153}"/>
              </a:ext>
            </a:extLst>
          </p:cNvPr>
          <p:cNvCxnSpPr>
            <a:cxnSpLocks/>
          </p:cNvCxnSpPr>
          <p:nvPr/>
        </p:nvCxnSpPr>
        <p:spPr>
          <a:xfrm flipH="1">
            <a:off x="2475100" y="3234562"/>
            <a:ext cx="1093841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898AB46-3B79-3F61-02F0-160DE022649E}"/>
              </a:ext>
            </a:extLst>
          </p:cNvPr>
          <p:cNvCxnSpPr>
            <a:cxnSpLocks/>
          </p:cNvCxnSpPr>
          <p:nvPr/>
        </p:nvCxnSpPr>
        <p:spPr>
          <a:xfrm flipH="1">
            <a:off x="2475100" y="3018662"/>
            <a:ext cx="1093841" cy="0"/>
          </a:xfrm>
          <a:prstGeom prst="straightConnector1">
            <a:avLst/>
          </a:prstGeom>
          <a:ln w="1270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5">
            <a:extLst>
              <a:ext uri="{FF2B5EF4-FFF2-40B4-BE49-F238E27FC236}">
                <a16:creationId xmlns:a16="http://schemas.microsoft.com/office/drawing/2014/main" id="{9F9EC708-0251-4F67-93EA-E044BE4AE142}"/>
              </a:ext>
            </a:extLst>
          </p:cNvPr>
          <p:cNvCxnSpPr>
            <a:cxnSpLocks/>
          </p:cNvCxnSpPr>
          <p:nvPr/>
        </p:nvCxnSpPr>
        <p:spPr>
          <a:xfrm flipV="1">
            <a:off x="4594412" y="3240911"/>
            <a:ext cx="1098604" cy="1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4AF3D50-1345-BD2A-0DC8-BA178E5115E6}"/>
              </a:ext>
            </a:extLst>
          </p:cNvPr>
          <p:cNvSpPr/>
          <p:nvPr/>
        </p:nvSpPr>
        <p:spPr>
          <a:xfrm>
            <a:off x="4594412" y="3043570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866228-CFC2-1C62-D5B3-0C53279BE358}"/>
              </a:ext>
            </a:extLst>
          </p:cNvPr>
          <p:cNvSpPr/>
          <p:nvPr/>
        </p:nvSpPr>
        <p:spPr>
          <a:xfrm>
            <a:off x="4594411" y="28288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2E077B3-9F65-DF64-8D89-560A50FF376F}"/>
              </a:ext>
            </a:extLst>
          </p:cNvPr>
          <p:cNvSpPr/>
          <p:nvPr/>
        </p:nvSpPr>
        <p:spPr>
          <a:xfrm>
            <a:off x="2543470" y="30447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8FBADBF-DCF0-EB7C-DC00-37B2B1784ADB}"/>
              </a:ext>
            </a:extLst>
          </p:cNvPr>
          <p:cNvSpPr/>
          <p:nvPr/>
        </p:nvSpPr>
        <p:spPr>
          <a:xfrm>
            <a:off x="2543469" y="2825477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E1B9DA-E3D2-4B35-9854-F88ED167579B}"/>
              </a:ext>
            </a:extLst>
          </p:cNvPr>
          <p:cNvSpPr/>
          <p:nvPr/>
        </p:nvSpPr>
        <p:spPr>
          <a:xfrm>
            <a:off x="1276990" y="2641600"/>
            <a:ext cx="5613667" cy="88265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B01361E-808B-4750-9D37-A6131F36BF89}"/>
              </a:ext>
            </a:extLst>
          </p:cNvPr>
          <p:cNvSpPr/>
          <p:nvPr/>
        </p:nvSpPr>
        <p:spPr>
          <a:xfrm>
            <a:off x="7852494" y="1831650"/>
            <a:ext cx="1589517" cy="20652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C80A5E-671E-418D-B017-D4077E6610EB}"/>
              </a:ext>
            </a:extLst>
          </p:cNvPr>
          <p:cNvSpPr/>
          <p:nvPr/>
        </p:nvSpPr>
        <p:spPr>
          <a:xfrm>
            <a:off x="8232383" y="3238218"/>
            <a:ext cx="843111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75BDC6D5-869A-4270-A444-1C6CE8ECE523}"/>
              </a:ext>
            </a:extLst>
          </p:cNvPr>
          <p:cNvCxnSpPr>
            <a:cxnSpLocks/>
          </p:cNvCxnSpPr>
          <p:nvPr/>
        </p:nvCxnSpPr>
        <p:spPr>
          <a:xfrm rot="5400000" flipH="1">
            <a:off x="6719608" y="1650117"/>
            <a:ext cx="342096" cy="3546791"/>
          </a:xfrm>
          <a:prstGeom prst="bentConnector3">
            <a:avLst>
              <a:gd name="adj1" fmla="val -3898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0CF64C4F-C9D8-457F-B428-6194731C3B86}"/>
              </a:ext>
            </a:extLst>
          </p:cNvPr>
          <p:cNvCxnSpPr>
            <a:cxnSpLocks/>
            <a:stCxn id="2" idx="1"/>
            <a:endCxn id="25" idx="3"/>
          </p:cNvCxnSpPr>
          <p:nvPr/>
        </p:nvCxnSpPr>
        <p:spPr>
          <a:xfrm rot="10800000" flipV="1">
            <a:off x="6890658" y="2731449"/>
            <a:ext cx="1238217" cy="3514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4A60252-C243-5BB8-71CE-03EE3C13F5DC}"/>
              </a:ext>
            </a:extLst>
          </p:cNvPr>
          <p:cNvSpPr/>
          <p:nvPr/>
        </p:nvSpPr>
        <p:spPr>
          <a:xfrm>
            <a:off x="8128874" y="2553278"/>
            <a:ext cx="1050130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288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459918-6430-A72A-C39E-2B28841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101" y="2819315"/>
            <a:ext cx="535379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8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3C637E-1687-1DAD-A617-65DD4F8E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25" y="2342506"/>
            <a:ext cx="4707805" cy="14579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1EF1CB-2DEE-43A3-FD00-1D7B0C5F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2506"/>
            <a:ext cx="4707805" cy="218285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FE2D9A8-5A07-0F21-C72C-7972F7E4E60D}"/>
              </a:ext>
            </a:extLst>
          </p:cNvPr>
          <p:cNvSpPr/>
          <p:nvPr/>
        </p:nvSpPr>
        <p:spPr>
          <a:xfrm>
            <a:off x="1301040" y="2935399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31669A-7BB2-45AC-0B80-62E2F8636007}"/>
              </a:ext>
            </a:extLst>
          </p:cNvPr>
          <p:cNvSpPr/>
          <p:nvPr/>
        </p:nvSpPr>
        <p:spPr>
          <a:xfrm>
            <a:off x="8499597" y="3366073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11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C41A96-2F01-3053-B4B2-76B48640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83" y="866419"/>
            <a:ext cx="4441217" cy="14586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92AB578-EB1C-5F6D-F446-92D1ABD1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4" y="3429000"/>
            <a:ext cx="4449366" cy="22165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C624A1-F6A2-F502-28B0-1D480638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604" y="866419"/>
            <a:ext cx="3846338" cy="3300354"/>
          </a:xfrm>
          <a:prstGeom prst="rect">
            <a:avLst/>
          </a:prstGeom>
        </p:spPr>
      </p:pic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4703AAB5-B942-F637-9B65-4B24A504C0FE}"/>
              </a:ext>
            </a:extLst>
          </p:cNvPr>
          <p:cNvCxnSpPr>
            <a:cxnSpLocks/>
          </p:cNvCxnSpPr>
          <p:nvPr/>
        </p:nvCxnSpPr>
        <p:spPr>
          <a:xfrm flipV="1">
            <a:off x="2584174" y="1212466"/>
            <a:ext cx="4722430" cy="17901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3CECE46F-4442-9879-95AE-B6F51C535311}"/>
              </a:ext>
            </a:extLst>
          </p:cNvPr>
          <p:cNvCxnSpPr>
            <a:cxnSpLocks/>
          </p:cNvCxnSpPr>
          <p:nvPr/>
        </p:nvCxnSpPr>
        <p:spPr>
          <a:xfrm flipH="1" flipV="1">
            <a:off x="2653748" y="1600200"/>
            <a:ext cx="1520687" cy="303143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858301B6-AAF5-D0C1-C636-0300EBCBEE38}"/>
              </a:ext>
            </a:extLst>
          </p:cNvPr>
          <p:cNvCxnSpPr>
            <a:cxnSpLocks/>
          </p:cNvCxnSpPr>
          <p:nvPr/>
        </p:nvCxnSpPr>
        <p:spPr>
          <a:xfrm>
            <a:off x="3120887" y="1530626"/>
            <a:ext cx="5774635" cy="20474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5E23FD-33F0-9A9B-0DBF-B5A42812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6" y="3029619"/>
            <a:ext cx="4486667" cy="2228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34DDB3-68E8-6AB7-E005-4E110B58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97" y="737000"/>
            <a:ext cx="3543707" cy="538400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C32BA5DA-9A20-68E1-7B5E-316AD822B415}"/>
              </a:ext>
            </a:extLst>
          </p:cNvPr>
          <p:cNvCxnSpPr>
            <a:cxnSpLocks/>
          </p:cNvCxnSpPr>
          <p:nvPr/>
        </p:nvCxnSpPr>
        <p:spPr>
          <a:xfrm>
            <a:off x="4439653" y="4211053"/>
            <a:ext cx="3176336" cy="7098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AFB68864-4267-4332-CCEE-5EEECC1C7BB2}"/>
              </a:ext>
            </a:extLst>
          </p:cNvPr>
          <p:cNvCxnSpPr>
            <a:cxnSpLocks/>
          </p:cNvCxnSpPr>
          <p:nvPr/>
        </p:nvCxnSpPr>
        <p:spPr>
          <a:xfrm flipV="1">
            <a:off x="4572000" y="1070811"/>
            <a:ext cx="2745397" cy="295976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2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2336E2-298C-2313-EC6D-C1A46951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608528"/>
            <a:ext cx="4556834" cy="11829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C7380C-63C9-A8C9-A51A-C105A986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02" y="1608528"/>
            <a:ext cx="3923709" cy="309065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D19BAA83-5958-B8DD-D505-B4BF2362580C}"/>
              </a:ext>
            </a:extLst>
          </p:cNvPr>
          <p:cNvCxnSpPr>
            <a:cxnSpLocks/>
          </p:cNvCxnSpPr>
          <p:nvPr/>
        </p:nvCxnSpPr>
        <p:spPr>
          <a:xfrm flipV="1">
            <a:off x="2733261" y="1958009"/>
            <a:ext cx="4415741" cy="20872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CD9FC9-FC8E-E51D-9BC0-232F5E4139BE}"/>
              </a:ext>
            </a:extLst>
          </p:cNvPr>
          <p:cNvSpPr/>
          <p:nvPr/>
        </p:nvSpPr>
        <p:spPr>
          <a:xfrm>
            <a:off x="7261493" y="3458817"/>
            <a:ext cx="3801279" cy="35780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489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C92B0D-151A-B276-9E4B-B735D95D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6" y="2285597"/>
            <a:ext cx="2876229" cy="29654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18DCC0A-618D-E44B-1E3E-BA3EAB54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36" y="2285597"/>
            <a:ext cx="2865732" cy="29654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05C5683-2AEA-42DA-818A-550A60DA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6" y="442229"/>
            <a:ext cx="4068398" cy="13218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302A94-EE14-B81C-ACA1-93F7B5576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39" y="2285597"/>
            <a:ext cx="2865732" cy="2965455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428075EE-3838-6D40-31A9-CC31F658BC15}"/>
              </a:ext>
            </a:extLst>
          </p:cNvPr>
          <p:cNvCxnSpPr>
            <a:cxnSpLocks/>
          </p:cNvCxnSpPr>
          <p:nvPr/>
        </p:nvCxnSpPr>
        <p:spPr>
          <a:xfrm flipH="1">
            <a:off x="2846567" y="922351"/>
            <a:ext cx="1129085" cy="136324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79471CF3-CF0C-0458-A860-19B93900803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80862" y="2659449"/>
            <a:ext cx="1429643" cy="37385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09A90C96-9EA4-2ADB-8A54-0CE0E2BA1333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746914" y="3699745"/>
            <a:ext cx="1424394" cy="41903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D2A92AD-17C9-78B6-4AC3-72E8A42B3500}"/>
              </a:ext>
            </a:extLst>
          </p:cNvPr>
          <p:cNvSpPr/>
          <p:nvPr/>
        </p:nvSpPr>
        <p:spPr>
          <a:xfrm>
            <a:off x="8051134" y="3307743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D0360206-D5F3-D100-5CBE-669AE6F9C37D}"/>
              </a:ext>
            </a:extLst>
          </p:cNvPr>
          <p:cNvSpPr/>
          <p:nvPr/>
        </p:nvSpPr>
        <p:spPr>
          <a:xfrm>
            <a:off x="8036555" y="4372957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938FF51-DD39-E67B-6B5D-087D9B342835}"/>
              </a:ext>
            </a:extLst>
          </p:cNvPr>
          <p:cNvSpPr/>
          <p:nvPr/>
        </p:nvSpPr>
        <p:spPr>
          <a:xfrm>
            <a:off x="4787889" y="3631165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182B67AA-9E7D-1771-059B-0F7C1105D34C}"/>
              </a:ext>
            </a:extLst>
          </p:cNvPr>
          <p:cNvSpPr/>
          <p:nvPr/>
        </p:nvSpPr>
        <p:spPr>
          <a:xfrm>
            <a:off x="1521837" y="2590869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4752D869-D404-5450-4E26-B12EB8F4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2282024"/>
            <a:ext cx="1420065" cy="114697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4CF624-4167-7C12-0012-102F4F97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3768324"/>
            <a:ext cx="1420065" cy="1146976"/>
          </a:xfrm>
          <a:prstGeom prst="rect">
            <a:avLst/>
          </a:prstGeom>
        </p:spPr>
      </p:pic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B8A8B857-55FD-A227-99C4-B3030701CC3D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9010159" y="2855512"/>
            <a:ext cx="1421952" cy="5208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24">
            <a:extLst>
              <a:ext uri="{FF2B5EF4-FFF2-40B4-BE49-F238E27FC236}">
                <a16:creationId xmlns:a16="http://schemas.microsoft.com/office/drawing/2014/main" id="{9832DB6C-5D6C-AFD9-0467-ED3F36076024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 flipV="1">
            <a:off x="8995580" y="4341812"/>
            <a:ext cx="1436531" cy="997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6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C4DE8A-15EF-5EFD-6766-AC80B231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1" y="1246146"/>
            <a:ext cx="7484828" cy="40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Chat.Vivox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16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E556A0-1C06-D1DA-B19C-48DF44B4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4" y="1149453"/>
            <a:ext cx="4838970" cy="46107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6A0D165-7E5B-DC88-1D55-1A81F707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48" y="1039051"/>
            <a:ext cx="4489139" cy="483158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EFB0AAA7-8C6C-2CB8-C553-25803DCAE54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742654" y="3454843"/>
            <a:ext cx="706694" cy="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25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3794D0-D210-97DD-1F30-2A6E8C4E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93" y="1514308"/>
            <a:ext cx="4993235" cy="38558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DBBA33-6A59-9B78-D58D-E0069D08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8" y="1542666"/>
            <a:ext cx="4986300" cy="38142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41847BA-08D1-6CE0-964B-37DEC151E70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549639" y="3267732"/>
            <a:ext cx="2471043" cy="17521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8BDABAE-5679-B9F4-82D6-B5ADB61CB28D}"/>
              </a:ext>
            </a:extLst>
          </p:cNvPr>
          <p:cNvSpPr/>
          <p:nvPr/>
        </p:nvSpPr>
        <p:spPr>
          <a:xfrm>
            <a:off x="3551583" y="4777451"/>
            <a:ext cx="1998056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FDD52CD-AF6C-2B05-A719-CAB0FA35D5E6}"/>
              </a:ext>
            </a:extLst>
          </p:cNvPr>
          <p:cNvSpPr/>
          <p:nvPr/>
        </p:nvSpPr>
        <p:spPr>
          <a:xfrm>
            <a:off x="8020682" y="2964929"/>
            <a:ext cx="1998056" cy="60560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4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285586" y="2522345"/>
            <a:ext cx="1635448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265404" y="3157968"/>
            <a:ext cx="1671785" cy="4765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&lt;&lt;GameObject&gt;&gt;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TextChatUI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476810" y="2522344"/>
            <a:ext cx="1331439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>
            <a:off x="2101296" y="2864263"/>
            <a:ext cx="1" cy="29370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2D21843-2C07-4F80-B5FF-6CC004C16162}"/>
              </a:ext>
            </a:extLst>
          </p:cNvPr>
          <p:cNvSpPr/>
          <p:nvPr/>
        </p:nvSpPr>
        <p:spPr>
          <a:xfrm>
            <a:off x="7283641" y="1831649"/>
            <a:ext cx="1598983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BEB2E3-D7FF-4F01-A88E-E38AADFAB519}"/>
              </a:ext>
            </a:extLst>
          </p:cNvPr>
          <p:cNvSpPr/>
          <p:nvPr/>
        </p:nvSpPr>
        <p:spPr>
          <a:xfrm>
            <a:off x="7492955" y="2457782"/>
            <a:ext cx="1186191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7D702A6-1372-4512-928B-3F15F940AC61}"/>
              </a:ext>
            </a:extLst>
          </p:cNvPr>
          <p:cNvSpPr/>
          <p:nvPr/>
        </p:nvSpPr>
        <p:spPr>
          <a:xfrm>
            <a:off x="7809102" y="3028454"/>
            <a:ext cx="548060" cy="357317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7669344-5326-4961-AC72-C3085D897BF6}"/>
              </a:ext>
            </a:extLst>
          </p:cNvPr>
          <p:cNvSpPr/>
          <p:nvPr/>
        </p:nvSpPr>
        <p:spPr>
          <a:xfrm>
            <a:off x="1472781" y="2522344"/>
            <a:ext cx="1257029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TextChatView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2CC24C9-7AC2-478C-8BAB-00F6EED267CA}"/>
              </a:ext>
            </a:extLst>
          </p:cNvPr>
          <p:cNvCxnSpPr>
            <a:cxnSpLocks/>
            <a:stCxn id="6" idx="1"/>
            <a:endCxn id="29" idx="3"/>
          </p:cNvCxnSpPr>
          <p:nvPr/>
        </p:nvCxnSpPr>
        <p:spPr>
          <a:xfrm flipH="1" flipV="1">
            <a:off x="2729810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93081C4-AA2D-4CAE-A652-8FBBD97F9E2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921034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6EBD290-DD53-4176-AA84-015F806A1D5A}"/>
              </a:ext>
            </a:extLst>
          </p:cNvPr>
          <p:cNvSpPr/>
          <p:nvPr/>
        </p:nvSpPr>
        <p:spPr>
          <a:xfrm>
            <a:off x="9122567" y="1831648"/>
            <a:ext cx="1536973" cy="20652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DA7601E-8B0C-444E-B5F8-918F1FC2510C}"/>
              </a:ext>
            </a:extLst>
          </p:cNvPr>
          <p:cNvSpPr/>
          <p:nvPr/>
        </p:nvSpPr>
        <p:spPr>
          <a:xfrm>
            <a:off x="9480350" y="302845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6087E37-EC5E-4159-B9AA-7B502701B459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6804391" y="2202402"/>
            <a:ext cx="342850" cy="1666572"/>
          </a:xfrm>
          <a:prstGeom prst="bentConnector2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4E5DD74A-A523-409E-AB40-C115F1F96275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8357162" y="3199414"/>
            <a:ext cx="1123188" cy="769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32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1DA0CC-FD95-E210-63CF-E3BC1833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1" y="1646198"/>
            <a:ext cx="4937043" cy="37761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747E108-1BBD-17DC-8436-96F2F244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1646198"/>
            <a:ext cx="4916557" cy="3762532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620209C-E5B8-0A2A-F0A4-D40348E9E542}"/>
              </a:ext>
            </a:extLst>
          </p:cNvPr>
          <p:cNvSpPr/>
          <p:nvPr/>
        </p:nvSpPr>
        <p:spPr>
          <a:xfrm>
            <a:off x="927653" y="4856963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436EB46-C408-4583-DF98-5FE0BA1A7931}"/>
              </a:ext>
            </a:extLst>
          </p:cNvPr>
          <p:cNvSpPr/>
          <p:nvPr/>
        </p:nvSpPr>
        <p:spPr>
          <a:xfrm>
            <a:off x="6374295" y="4838296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C9F0E375-151B-0A55-2D53-E85A5466CFD0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 flipH="1" flipV="1">
            <a:off x="4039205" y="2609184"/>
            <a:ext cx="18667" cy="5446642"/>
          </a:xfrm>
          <a:prstGeom prst="bentConnector3">
            <a:avLst>
              <a:gd name="adj1" fmla="val -1224621"/>
            </a:avLst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591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7DAAC93-F2E2-BA03-B5A5-B4669D07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24" y="1975912"/>
            <a:ext cx="4029637" cy="28388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0F3D8AF-4B93-C599-16CA-B52773DBF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65" y="2067340"/>
            <a:ext cx="3381847" cy="25340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56B6C9F-A591-BA69-88C5-025299D8A86F}"/>
              </a:ext>
            </a:extLst>
          </p:cNvPr>
          <p:cNvCxnSpPr>
            <a:cxnSpLocks/>
          </p:cNvCxnSpPr>
          <p:nvPr/>
        </p:nvCxnSpPr>
        <p:spPr>
          <a:xfrm flipV="1">
            <a:off x="4047214" y="2488758"/>
            <a:ext cx="2655736" cy="65200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68AECFE-EB62-C3D4-97B4-B489DBF4026D}"/>
              </a:ext>
            </a:extLst>
          </p:cNvPr>
          <p:cNvSpPr/>
          <p:nvPr/>
        </p:nvSpPr>
        <p:spPr>
          <a:xfrm>
            <a:off x="6702950" y="2974044"/>
            <a:ext cx="3243762" cy="101751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95555B3-D029-909E-533A-A4E07F72D290}"/>
              </a:ext>
            </a:extLst>
          </p:cNvPr>
          <p:cNvSpPr/>
          <p:nvPr/>
        </p:nvSpPr>
        <p:spPr>
          <a:xfrm>
            <a:off x="3172571" y="3049454"/>
            <a:ext cx="1963972" cy="32189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58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1A2C924-E169-265A-95A7-9399C86B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83" y="1142681"/>
            <a:ext cx="4039164" cy="45726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7C85A11-4868-0EEB-D1DB-57F9954D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64" y="1099432"/>
            <a:ext cx="3353268" cy="3791479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10FD7947-6D9D-FCCD-618B-A6F743E2F533}"/>
              </a:ext>
            </a:extLst>
          </p:cNvPr>
          <p:cNvCxnSpPr>
            <a:cxnSpLocks/>
          </p:cNvCxnSpPr>
          <p:nvPr/>
        </p:nvCxnSpPr>
        <p:spPr>
          <a:xfrm flipV="1">
            <a:off x="2261286" y="1495168"/>
            <a:ext cx="5103341" cy="28420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B7D4361-E1C4-4136-1472-55CB3C4B556E}"/>
              </a:ext>
            </a:extLst>
          </p:cNvPr>
          <p:cNvCxnSpPr>
            <a:cxnSpLocks/>
          </p:cNvCxnSpPr>
          <p:nvPr/>
        </p:nvCxnSpPr>
        <p:spPr>
          <a:xfrm>
            <a:off x="3966519" y="4003589"/>
            <a:ext cx="4609070" cy="27184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9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Navigatoin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55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8E4E6C-8A84-8AEF-B0E2-E8F29F1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08" y="964095"/>
            <a:ext cx="2949691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Sample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Applicaiton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8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69F46B-E3AC-BDC8-28CD-447C4EA43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27" y="2303093"/>
            <a:ext cx="2960606" cy="20002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4BAADF6-FF35-CEED-A6DA-05BDED53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412" y="2303093"/>
            <a:ext cx="2960606" cy="2000250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B88F59DD-56B6-1A69-2649-48C994C85164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890833" y="3303218"/>
            <a:ext cx="656579" cy="0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24">
            <a:extLst>
              <a:ext uri="{FF2B5EF4-FFF2-40B4-BE49-F238E27FC236}">
                <a16:creationId xmlns:a16="http://schemas.microsoft.com/office/drawing/2014/main" id="{33678CBB-15DB-E8D1-8510-24E6E2B9253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508018" y="3301738"/>
            <a:ext cx="656579" cy="148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>
            <a:extLst>
              <a:ext uri="{FF2B5EF4-FFF2-40B4-BE49-F238E27FC236}">
                <a16:creationId xmlns:a16="http://schemas.microsoft.com/office/drawing/2014/main" id="{74081961-41BC-2801-E007-1E991906B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597" y="2303093"/>
            <a:ext cx="2817190" cy="19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9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7855</TotalTime>
  <Words>215</Words>
  <Application>Microsoft Office PowerPoint</Application>
  <PresentationFormat>ワイド画面</PresentationFormat>
  <Paragraphs>177</Paragraphs>
  <Slides>52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7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Itoh Kiyohito</dc:creator>
  <cp:lastModifiedBy>Kiyohito Itoh</cp:lastModifiedBy>
  <cp:revision>238</cp:revision>
  <dcterms:created xsi:type="dcterms:W3CDTF">2022-10-13T13:07:36Z</dcterms:created>
  <dcterms:modified xsi:type="dcterms:W3CDTF">2023-06-05T09:00:42Z</dcterms:modified>
</cp:coreProperties>
</file>